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07" r:id="rId1"/>
  </p:sldMasterIdLst>
  <p:notesMasterIdLst>
    <p:notesMasterId r:id="rId14"/>
  </p:notesMasterIdLst>
  <p:sldIdLst>
    <p:sldId id="256" r:id="rId2"/>
    <p:sldId id="257" r:id="rId3"/>
    <p:sldId id="289" r:id="rId4"/>
    <p:sldId id="294" r:id="rId5"/>
    <p:sldId id="290" r:id="rId6"/>
    <p:sldId id="295" r:id="rId7"/>
    <p:sldId id="291" r:id="rId8"/>
    <p:sldId id="296" r:id="rId9"/>
    <p:sldId id="292" r:id="rId10"/>
    <p:sldId id="293" r:id="rId11"/>
    <p:sldId id="297" r:id="rId12"/>
    <p:sldId id="281" r:id="rId1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16">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rwood Moore" initials="" lastIdx="2" clrIdx="0"/>
  <p:cmAuthor id="1" name="Eleeza Agopian" initials="EA" lastIdx="6" clrIdx="1">
    <p:extLst/>
  </p:cmAuthor>
  <p:cmAuthor id="2" name="Erika Randall" initials="ER" lastIdx="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D039F783-EA68-4B90-8550-206EE80614AF}">
  <a:tblStyle styleId="{D039F783-EA68-4B90-8550-206EE80614A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1" autoAdjust="0"/>
    <p:restoredTop sz="94599" autoAdjust="0"/>
  </p:normalViewPr>
  <p:slideViewPr>
    <p:cSldViewPr snapToGrid="0">
      <p:cViewPr varScale="1">
        <p:scale>
          <a:sx n="106" d="100"/>
          <a:sy n="106" d="100"/>
        </p:scale>
        <p:origin x="1808" y="168"/>
      </p:cViewPr>
      <p:guideLst>
        <p:guide orient="horz" pos="1416"/>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Shape 9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5" name="Shape 93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936" name="Shape 93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Shape 99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endParaRPr sz="1200" b="0" i="0" u="none" strike="noStrike" cap="none" dirty="0">
              <a:solidFill>
                <a:schemeClr val="dk1"/>
              </a:solidFill>
              <a:latin typeface="Calibri"/>
              <a:ea typeface="Calibri"/>
              <a:cs typeface="Calibri"/>
              <a:sym typeface="Calibri"/>
            </a:endParaRPr>
          </a:p>
        </p:txBody>
      </p:sp>
      <p:sp>
        <p:nvSpPr>
          <p:cNvPr id="996" name="Shape 9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80862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Shape 99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endParaRPr sz="1200" b="0" i="0" u="none" strike="noStrike" cap="none" dirty="0">
              <a:solidFill>
                <a:schemeClr val="dk1"/>
              </a:solidFill>
              <a:latin typeface="Calibri"/>
              <a:ea typeface="Calibri"/>
              <a:cs typeface="Calibri"/>
              <a:sym typeface="Calibri"/>
            </a:endParaRPr>
          </a:p>
        </p:txBody>
      </p:sp>
      <p:sp>
        <p:nvSpPr>
          <p:cNvPr id="996" name="Shape 9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5968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p:cNvGrpSpPr/>
        <p:nvPr/>
      </p:nvGrpSpPr>
      <p:grpSpPr>
        <a:xfrm>
          <a:off x="0" y="0"/>
          <a:ext cx="0" cy="0"/>
          <a:chOff x="0" y="0"/>
          <a:chExt cx="0" cy="0"/>
        </a:xfrm>
      </p:grpSpPr>
      <p:sp>
        <p:nvSpPr>
          <p:cNvPr id="1211" name="Shape 121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212" name="Shape 1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Shape 94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42" name="Shape 9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Shape 99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I’m sure you’ve all noticed, there’s been a lot of activity on ICANN’s preparations to ensure both the org and our contracted parties come into compliance with the General Data Protection Regulation (or GDPR). </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While the MSSI team has been coordinating the org’s strategy, this has really been a cross-departmental project with substantial work done by the GDD and legal teams, in particular. We’d like to recognize and thank them for all their hard work. </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Let’s recap what has happened in the past few months and what is on the schedule for ICANN62 in Panama. </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At ICANN61 we discussed the Proposed Interim Compliance Model with the community. The feedback we got from community members at that meeting and in subsequent conversations, including with the Article 29 Working Party (which became the European Data Protection Board on 25 May), helped shape the Temporary Specification for gTLD Registration Data, which the </a:t>
            </a:r>
            <a:r>
              <a:rPr lang="en-US" sz="1200" b="0" i="0" u="none" strike="noStrike" cap="none" dirty="0" err="1">
                <a:solidFill>
                  <a:schemeClr val="dk1"/>
                </a:solidFill>
                <a:latin typeface="Calibri"/>
                <a:ea typeface="Calibri"/>
                <a:cs typeface="Calibri"/>
                <a:sym typeface="Calibri"/>
              </a:rPr>
              <a:t>Boaord</a:t>
            </a:r>
            <a:r>
              <a:rPr lang="en-US" sz="1200" b="0" i="0" u="none" strike="noStrike" cap="none" dirty="0">
                <a:solidFill>
                  <a:schemeClr val="dk1"/>
                </a:solidFill>
                <a:latin typeface="Calibri"/>
                <a:ea typeface="Calibri"/>
                <a:cs typeface="Calibri"/>
                <a:sym typeface="Calibri"/>
              </a:rPr>
              <a:t> adopted on 17 May.</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As noted in the slide the temporary specification made some changes to what appears in the public version of WHOIS. (LIST FIRST TWO BULLETS)</a:t>
            </a:r>
          </a:p>
          <a:p>
            <a:pPr marL="628650" marR="0" lvl="1"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In addition, requests to grant access to non-public data will be determined by registries and accredited registrars to users who demonstrate a legitimate purpose for accessing such data, as provided for in the GDPR. </a:t>
            </a:r>
          </a:p>
          <a:p>
            <a:pPr marL="628650" marR="0" lvl="1"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It’s also important to note what did NOT change: the temporary specification did not change the requirement to continue collection of all Thick WHOIS data.</a:t>
            </a:r>
          </a:p>
          <a:p>
            <a:pPr marL="628650" marR="0" lvl="1"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Finally, the temp spec also triggered a request to the GNSO to begin a policy development process on the temp spec’s requirements. As you know, the spec can only be enacted for a year, by which time the GNSO has to determine whether the temporary specification ought to become a consensus policy. </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GDPR appears across the ICANN62 schedule in many different sessions. The GNSO has scheduled time on Tuesday to discuss the PDP. The GAC has scheduled several discussions on the topic, as have a number of other community groups. Two cross-community sessions that may garner more attention are the two listed here, both on Tuesday in back-to-back slots. </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Also wanted to note: There is a scorecard available on this topic on </a:t>
            </a:r>
            <a:r>
              <a:rPr lang="en-US" sz="1200" b="0" i="0" u="none" strike="noStrike" cap="none" dirty="0" err="1">
                <a:solidFill>
                  <a:schemeClr val="dk1"/>
                </a:solidFill>
                <a:latin typeface="Calibri"/>
                <a:ea typeface="Calibri"/>
                <a:cs typeface="Calibri"/>
                <a:sym typeface="Calibri"/>
              </a:rPr>
              <a:t>weCANN</a:t>
            </a:r>
            <a:r>
              <a:rPr lang="en-US" sz="1200" b="0" i="0" u="none" strike="noStrike" cap="none" dirty="0">
                <a:solidFill>
                  <a:schemeClr val="dk1"/>
                </a:solidFill>
                <a:latin typeface="Calibri"/>
                <a:ea typeface="Calibri"/>
                <a:cs typeface="Calibri"/>
                <a:sym typeface="Calibri"/>
              </a:rPr>
              <a:t> that is regularly updated. That said, given the highly visible and sensitive nature of the topic, we ask that any questions (particularly those from the media) be directed to Gwen and the </a:t>
            </a:r>
            <a:r>
              <a:rPr lang="en-US" sz="1200" b="0" i="0" u="none" strike="noStrike" cap="none" dirty="0" err="1">
                <a:solidFill>
                  <a:schemeClr val="dk1"/>
                </a:solidFill>
                <a:latin typeface="Calibri"/>
                <a:ea typeface="Calibri"/>
                <a:cs typeface="Calibri"/>
                <a:sym typeface="Calibri"/>
              </a:rPr>
              <a:t>comms</a:t>
            </a:r>
            <a:r>
              <a:rPr lang="en-US" sz="1200" b="0" i="0" u="none" strike="noStrike" cap="none" dirty="0">
                <a:solidFill>
                  <a:schemeClr val="dk1"/>
                </a:solidFill>
                <a:latin typeface="Calibri"/>
                <a:ea typeface="Calibri"/>
                <a:cs typeface="Calibri"/>
                <a:sym typeface="Calibri"/>
              </a:rPr>
              <a:t> team, and please keep myself, Theresa and Diana Middleton in the loop, as well. </a:t>
            </a:r>
            <a:endParaRPr sz="1200" b="0" i="0" u="none" strike="noStrike" cap="none" dirty="0">
              <a:solidFill>
                <a:schemeClr val="dk1"/>
              </a:solidFill>
              <a:latin typeface="Calibri"/>
              <a:ea typeface="Calibri"/>
              <a:cs typeface="Calibri"/>
              <a:sym typeface="Calibri"/>
            </a:endParaRPr>
          </a:p>
        </p:txBody>
      </p:sp>
      <p:sp>
        <p:nvSpPr>
          <p:cNvPr id="996" name="Shape 9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64136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Shape 99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I’m sure you’ve all noticed, there’s been a lot of activity on ICANN’s preparations to ensure both the org and our contracted parties come into compliance with the General Data Protection Regulation (or GDPR). </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While the MSSI team has been coordinating the org’s strategy, this has really been a cross-departmental project with substantial work done by the GDD and legal teams, in particular. We’d like to recognize and thank them for all their hard work. </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Let’s recap what has happened in the past few months and what is on the schedule for ICANN62 in Panama. </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At ICANN61 we discussed the Proposed Interim Compliance Model with the community. The feedback we got from community members at that meeting and in subsequent conversations, including with the Article 29 Working Party (which became the European Data Protection Board on 25 May), helped shape the Temporary Specification for gTLD Registration Data, which the </a:t>
            </a:r>
            <a:r>
              <a:rPr lang="en-US" sz="1200" b="0" i="0" u="none" strike="noStrike" cap="none" dirty="0" err="1">
                <a:solidFill>
                  <a:schemeClr val="dk1"/>
                </a:solidFill>
                <a:latin typeface="Calibri"/>
                <a:ea typeface="Calibri"/>
                <a:cs typeface="Calibri"/>
                <a:sym typeface="Calibri"/>
              </a:rPr>
              <a:t>Boaord</a:t>
            </a:r>
            <a:r>
              <a:rPr lang="en-US" sz="1200" b="0" i="0" u="none" strike="noStrike" cap="none" dirty="0">
                <a:solidFill>
                  <a:schemeClr val="dk1"/>
                </a:solidFill>
                <a:latin typeface="Calibri"/>
                <a:ea typeface="Calibri"/>
                <a:cs typeface="Calibri"/>
                <a:sym typeface="Calibri"/>
              </a:rPr>
              <a:t> adopted on 17 May.</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As noted in the slide the temporary specification made some changes to what appears in the public version of WHOIS. (LIST FIRST TWO BULLETS)</a:t>
            </a:r>
          </a:p>
          <a:p>
            <a:pPr marL="628650" marR="0" lvl="1"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In addition, requests to grant access to non-public data will be determined by registries and accredited registrars to users who demonstrate a legitimate purpose for accessing such data, as provided for in the GDPR. </a:t>
            </a:r>
          </a:p>
          <a:p>
            <a:pPr marL="628650" marR="0" lvl="1"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It’s also important to note what did NOT change: the temporary specification did not change the requirement to continue collection of all Thick WHOIS data.</a:t>
            </a:r>
          </a:p>
          <a:p>
            <a:pPr marL="628650" marR="0" lvl="1"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Finally, the temp spec also triggered a request to the GNSO to begin a policy development process on the temp spec’s requirements. As you know, the spec can only be enacted for a year, by which time the GNSO has to determine whether the temporary specification ought to become a consensus policy. </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GDPR appears across the ICANN62 schedule in many different sessions. The GNSO has scheduled time on Tuesday to discuss the PDP. The GAC has scheduled several discussions on the topic, as have a number of other community groups. Two cross-community sessions that may garner more attention are the two listed here, both on Tuesday in back-to-back slots. </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Also wanted to note: There is a scorecard available on this topic on </a:t>
            </a:r>
            <a:r>
              <a:rPr lang="en-US" sz="1200" b="0" i="0" u="none" strike="noStrike" cap="none" dirty="0" err="1">
                <a:solidFill>
                  <a:schemeClr val="dk1"/>
                </a:solidFill>
                <a:latin typeface="Calibri"/>
                <a:ea typeface="Calibri"/>
                <a:cs typeface="Calibri"/>
                <a:sym typeface="Calibri"/>
              </a:rPr>
              <a:t>weCANN</a:t>
            </a:r>
            <a:r>
              <a:rPr lang="en-US" sz="1200" b="0" i="0" u="none" strike="noStrike" cap="none" dirty="0">
                <a:solidFill>
                  <a:schemeClr val="dk1"/>
                </a:solidFill>
                <a:latin typeface="Calibri"/>
                <a:ea typeface="Calibri"/>
                <a:cs typeface="Calibri"/>
                <a:sym typeface="Calibri"/>
              </a:rPr>
              <a:t> that is regularly updated. That said, given the highly visible and sensitive nature of the topic, we ask that any questions (particularly those from the media) be directed to Gwen and the </a:t>
            </a:r>
            <a:r>
              <a:rPr lang="en-US" sz="1200" b="0" i="0" u="none" strike="noStrike" cap="none" dirty="0" err="1">
                <a:solidFill>
                  <a:schemeClr val="dk1"/>
                </a:solidFill>
                <a:latin typeface="Calibri"/>
                <a:ea typeface="Calibri"/>
                <a:cs typeface="Calibri"/>
                <a:sym typeface="Calibri"/>
              </a:rPr>
              <a:t>comms</a:t>
            </a:r>
            <a:r>
              <a:rPr lang="en-US" sz="1200" b="0" i="0" u="none" strike="noStrike" cap="none" dirty="0">
                <a:solidFill>
                  <a:schemeClr val="dk1"/>
                </a:solidFill>
                <a:latin typeface="Calibri"/>
                <a:ea typeface="Calibri"/>
                <a:cs typeface="Calibri"/>
                <a:sym typeface="Calibri"/>
              </a:rPr>
              <a:t> team, and please keep myself, Theresa and Diana Middleton in the loop, as well. </a:t>
            </a:r>
            <a:endParaRPr sz="1200" b="0" i="0" u="none" strike="noStrike" cap="none" dirty="0">
              <a:solidFill>
                <a:schemeClr val="dk1"/>
              </a:solidFill>
              <a:latin typeface="Calibri"/>
              <a:ea typeface="Calibri"/>
              <a:cs typeface="Calibri"/>
              <a:sym typeface="Calibri"/>
            </a:endParaRPr>
          </a:p>
        </p:txBody>
      </p:sp>
      <p:sp>
        <p:nvSpPr>
          <p:cNvPr id="996" name="Shape 9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2075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Shape 99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endParaRPr sz="1200" b="0" i="0" u="none" strike="noStrike" cap="none" dirty="0">
              <a:solidFill>
                <a:schemeClr val="dk1"/>
              </a:solidFill>
              <a:latin typeface="Calibri"/>
              <a:ea typeface="Calibri"/>
              <a:cs typeface="Calibri"/>
              <a:sym typeface="Calibri"/>
            </a:endParaRPr>
          </a:p>
        </p:txBody>
      </p:sp>
      <p:sp>
        <p:nvSpPr>
          <p:cNvPr id="996" name="Shape 9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44797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Shape 99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endParaRPr sz="1200" b="0" i="0" u="none" strike="noStrike" cap="none" dirty="0">
              <a:solidFill>
                <a:schemeClr val="dk1"/>
              </a:solidFill>
              <a:latin typeface="Calibri"/>
              <a:ea typeface="Calibri"/>
              <a:cs typeface="Calibri"/>
              <a:sym typeface="Calibri"/>
            </a:endParaRPr>
          </a:p>
        </p:txBody>
      </p:sp>
      <p:sp>
        <p:nvSpPr>
          <p:cNvPr id="996" name="Shape 9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40649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Shape 99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endParaRPr sz="1200" b="0" i="0" u="none" strike="noStrike" cap="none" dirty="0">
              <a:solidFill>
                <a:schemeClr val="dk1"/>
              </a:solidFill>
              <a:latin typeface="Calibri"/>
              <a:ea typeface="Calibri"/>
              <a:cs typeface="Calibri"/>
              <a:sym typeface="Calibri"/>
            </a:endParaRPr>
          </a:p>
        </p:txBody>
      </p:sp>
      <p:sp>
        <p:nvSpPr>
          <p:cNvPr id="996" name="Shape 9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46114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Shape 99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endParaRPr sz="1200" b="0" i="0" u="none" strike="noStrike" cap="none" dirty="0">
              <a:solidFill>
                <a:schemeClr val="dk1"/>
              </a:solidFill>
              <a:latin typeface="Calibri"/>
              <a:ea typeface="Calibri"/>
              <a:cs typeface="Calibri"/>
              <a:sym typeface="Calibri"/>
            </a:endParaRPr>
          </a:p>
        </p:txBody>
      </p:sp>
      <p:sp>
        <p:nvSpPr>
          <p:cNvPr id="996" name="Shape 9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55803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Shape 99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endParaRPr sz="1200" b="0" i="0" u="none" strike="noStrike" cap="none" dirty="0">
              <a:solidFill>
                <a:schemeClr val="dk1"/>
              </a:solidFill>
              <a:latin typeface="Calibri"/>
              <a:ea typeface="Calibri"/>
              <a:cs typeface="Calibri"/>
              <a:sym typeface="Calibri"/>
            </a:endParaRPr>
          </a:p>
        </p:txBody>
      </p:sp>
      <p:sp>
        <p:nvSpPr>
          <p:cNvPr id="996" name="Shape 9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47069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9" Type="http://schemas.openxmlformats.org/officeDocument/2006/relationships/hyperlink" Target="https://www.twitter.com/icann" TargetMode="External"/><Relationship Id="rId20" Type="http://schemas.openxmlformats.org/officeDocument/2006/relationships/hyperlink" Target="https://www.slideshare.net/icannpresentations" TargetMode="External"/><Relationship Id="rId10" Type="http://schemas.openxmlformats.org/officeDocument/2006/relationships/hyperlink" Target="http://twitter.com/icann" TargetMode="External"/><Relationship Id="rId11" Type="http://schemas.openxmlformats.org/officeDocument/2006/relationships/image" Target="../media/image20.png"/><Relationship Id="rId12" Type="http://schemas.openxmlformats.org/officeDocument/2006/relationships/hyperlink" Target="https://www.facebook.com/icannorg" TargetMode="External"/><Relationship Id="rId13" Type="http://schemas.openxmlformats.org/officeDocument/2006/relationships/hyperlink" Target="http://facebook.com/icannorg" TargetMode="External"/><Relationship Id="rId14" Type="http://schemas.openxmlformats.org/officeDocument/2006/relationships/image" Target="../media/image21.png"/><Relationship Id="rId15" Type="http://schemas.openxmlformats.org/officeDocument/2006/relationships/hyperlink" Target="http://youtube.com/user/ICANNnews" TargetMode="External"/><Relationship Id="rId16" Type="http://schemas.openxmlformats.org/officeDocument/2006/relationships/image" Target="../media/image22.png"/><Relationship Id="rId17" Type="http://schemas.openxmlformats.org/officeDocument/2006/relationships/hyperlink" Target="https://www.youtube.com/user/ICANNnews" TargetMode="External"/><Relationship Id="rId18" Type="http://schemas.openxmlformats.org/officeDocument/2006/relationships/hyperlink" Target="https://soundcloud.com/icann" TargetMode="External"/><Relationship Id="rId19" Type="http://schemas.openxmlformats.org/officeDocument/2006/relationships/image" Target="../media/image23.png"/><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hyperlink" Target="https://www.flickr.com/photos/icann" TargetMode="External"/><Relationship Id="rId4" Type="http://schemas.openxmlformats.org/officeDocument/2006/relationships/hyperlink" Target="http://flickr.com/photos/icann" TargetMode="External"/><Relationship Id="rId5" Type="http://schemas.openxmlformats.org/officeDocument/2006/relationships/image" Target="../media/image18.png"/><Relationship Id="rId6" Type="http://schemas.openxmlformats.org/officeDocument/2006/relationships/hyperlink" Target="https://www.linkedin.com/company/icann" TargetMode="External"/><Relationship Id="rId7" Type="http://schemas.openxmlformats.org/officeDocument/2006/relationships/hyperlink" Target="http://linkedin.com/company/icann" TargetMode="External"/><Relationship Id="rId8" Type="http://schemas.openxmlformats.org/officeDocument/2006/relationships/image" Target="../media/image19.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25.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14812" y="1"/>
            <a:ext cx="8091241" cy="2533369"/>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B3458"/>
              </a:buClr>
              <a:buSzPts val="2700"/>
              <a:buFont typeface="Arial"/>
              <a:buNone/>
              <a:defRPr sz="27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Shape 22"/>
          <p:cNvSpPr txBox="1">
            <a:spLocks noGrp="1"/>
          </p:cNvSpPr>
          <p:nvPr>
            <p:ph type="body" idx="1"/>
          </p:nvPr>
        </p:nvSpPr>
        <p:spPr>
          <a:xfrm>
            <a:off x="425196" y="3553576"/>
            <a:ext cx="8091241" cy="716808"/>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rgbClr val="0B3458"/>
              </a:buClr>
              <a:buSzPts val="1350"/>
              <a:buFont typeface="Arial"/>
              <a:buNone/>
              <a:defRPr sz="1350" b="0" i="0" u="none" strike="noStrike" cap="none">
                <a:solidFill>
                  <a:srgbClr val="0B3458"/>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body" idx="2"/>
          </p:nvPr>
        </p:nvSpPr>
        <p:spPr>
          <a:xfrm>
            <a:off x="425196" y="4279393"/>
            <a:ext cx="8091241" cy="273605"/>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rgbClr val="0B3458"/>
              </a:buClr>
              <a:buSzPts val="1350"/>
              <a:buFont typeface="Arial"/>
              <a:buNone/>
              <a:defRPr sz="1350" b="0" i="0" u="none" strike="noStrike" cap="none">
                <a:solidFill>
                  <a:srgbClr val="0B3458"/>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body" idx="3"/>
          </p:nvPr>
        </p:nvSpPr>
        <p:spPr>
          <a:xfrm>
            <a:off x="425196" y="4553713"/>
            <a:ext cx="8091241" cy="403785"/>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rgbClr val="0B3458"/>
              </a:buClr>
              <a:buSzPts val="1350"/>
              <a:buFont typeface="Arial"/>
              <a:buNone/>
              <a:defRPr sz="1350" b="0" i="0" u="none" strike="noStrike" cap="none">
                <a:solidFill>
                  <a:srgbClr val="0B3458"/>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25" name="Shape 25"/>
          <p:cNvPicPr preferRelativeResize="0"/>
          <p:nvPr/>
        </p:nvPicPr>
        <p:blipFill rotWithShape="1">
          <a:blip r:embed="rId2">
            <a:alphaModFix/>
          </a:blip>
          <a:srcRect/>
          <a:stretch/>
        </p:blipFill>
        <p:spPr>
          <a:xfrm>
            <a:off x="425697" y="5193793"/>
            <a:ext cx="892372" cy="951863"/>
          </a:xfrm>
          <a:prstGeom prst="rect">
            <a:avLst/>
          </a:prstGeom>
          <a:noFill/>
          <a:ln>
            <a:noFill/>
          </a:ln>
        </p:spPr>
      </p:pic>
      <p:sp>
        <p:nvSpPr>
          <p:cNvPr id="26" name="Shape 26"/>
          <p:cNvSpPr txBox="1">
            <a:spLocks noGrp="1"/>
          </p:cNvSpPr>
          <p:nvPr>
            <p:ph type="body" idx="4"/>
          </p:nvPr>
        </p:nvSpPr>
        <p:spPr>
          <a:xfrm>
            <a:off x="411479" y="2837138"/>
            <a:ext cx="8106156" cy="716808"/>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rgbClr val="0B3458"/>
              </a:buClr>
              <a:buSzPts val="1350"/>
              <a:buFont typeface="Arial"/>
              <a:buNone/>
              <a:defRPr sz="1350" b="1" i="0" u="none" strike="noStrike" cap="none">
                <a:solidFill>
                  <a:srgbClr val="0B3458"/>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ver 2 Decorative">
  <p:cSld name="Cover 2 Decorative">
    <p:spTree>
      <p:nvGrpSpPr>
        <p:cNvPr id="1" name="Shape 227"/>
        <p:cNvGrpSpPr/>
        <p:nvPr/>
      </p:nvGrpSpPr>
      <p:grpSpPr>
        <a:xfrm>
          <a:off x="0" y="0"/>
          <a:ext cx="0" cy="0"/>
          <a:chOff x="0" y="0"/>
          <a:chExt cx="0" cy="0"/>
        </a:xfrm>
      </p:grpSpPr>
      <p:pic>
        <p:nvPicPr>
          <p:cNvPr id="228" name="Shape 228"/>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29" name="Shape 229"/>
          <p:cNvSpPr txBox="1">
            <a:spLocks noGrp="1"/>
          </p:cNvSpPr>
          <p:nvPr>
            <p:ph type="body" idx="1"/>
          </p:nvPr>
        </p:nvSpPr>
        <p:spPr>
          <a:xfrm>
            <a:off x="1671359" y="4617720"/>
            <a:ext cx="6971625" cy="575112"/>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lt1"/>
              </a:buClr>
              <a:buSzPts val="1350"/>
              <a:buFont typeface="Arial"/>
              <a:buNone/>
              <a:defRPr sz="1350" b="0" i="0" u="none" strike="noStrike" cap="none">
                <a:solidFill>
                  <a:schemeClr val="lt1"/>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230" name="Shape 230"/>
          <p:cNvSpPr txBox="1">
            <a:spLocks noGrp="1"/>
          </p:cNvSpPr>
          <p:nvPr>
            <p:ph type="body" idx="2"/>
          </p:nvPr>
        </p:nvSpPr>
        <p:spPr>
          <a:xfrm>
            <a:off x="1671359" y="5199657"/>
            <a:ext cx="6971625" cy="390521"/>
          </a:xfrm>
          <a:prstGeom prst="rect">
            <a:avLst/>
          </a:prstGeom>
          <a:noFill/>
          <a:ln>
            <a:noFill/>
          </a:ln>
        </p:spPr>
        <p:txBody>
          <a:bodyPr spcFirstLastPara="1" wrap="square" lIns="0" tIns="0" rIns="0" bIns="0" anchor="b" anchorCtr="0"/>
          <a:lstStyle>
            <a:lvl1pPr marL="457200" marR="0" lvl="0" indent="-228600" algn="l" rtl="0">
              <a:lnSpc>
                <a:spcPct val="100000"/>
              </a:lnSpc>
              <a:spcBef>
                <a:spcPts val="0"/>
              </a:spcBef>
              <a:spcAft>
                <a:spcPts val="0"/>
              </a:spcAft>
              <a:buClr>
                <a:schemeClr val="lt1"/>
              </a:buClr>
              <a:buSzPts val="1350"/>
              <a:buFont typeface="Arial"/>
              <a:buNone/>
              <a:defRPr sz="1350" b="0" i="0" u="none" strike="noStrike" cap="none">
                <a:solidFill>
                  <a:schemeClr val="lt1"/>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231" name="Shape 231"/>
          <p:cNvSpPr txBox="1">
            <a:spLocks noGrp="1"/>
          </p:cNvSpPr>
          <p:nvPr>
            <p:ph type="body" idx="3"/>
          </p:nvPr>
        </p:nvSpPr>
        <p:spPr>
          <a:xfrm>
            <a:off x="1671359" y="5602568"/>
            <a:ext cx="6974586" cy="403785"/>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lt1"/>
              </a:buClr>
              <a:buSzPts val="1350"/>
              <a:buFont typeface="Arial"/>
              <a:buNone/>
              <a:defRPr sz="1350" b="0" i="0" u="none" strike="noStrike" cap="none">
                <a:solidFill>
                  <a:schemeClr val="lt1"/>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232" name="Shape 232"/>
          <p:cNvPicPr preferRelativeResize="0"/>
          <p:nvPr/>
        </p:nvPicPr>
        <p:blipFill rotWithShape="1">
          <a:blip r:embed="rId3">
            <a:alphaModFix/>
          </a:blip>
          <a:srcRect/>
          <a:stretch/>
        </p:blipFill>
        <p:spPr>
          <a:xfrm>
            <a:off x="244533" y="4878445"/>
            <a:ext cx="895350" cy="952500"/>
          </a:xfrm>
          <a:prstGeom prst="rect">
            <a:avLst/>
          </a:prstGeom>
          <a:noFill/>
          <a:ln>
            <a:noFill/>
          </a:ln>
        </p:spPr>
      </p:pic>
      <p:sp>
        <p:nvSpPr>
          <p:cNvPr id="233" name="Shape 233"/>
          <p:cNvSpPr/>
          <p:nvPr/>
        </p:nvSpPr>
        <p:spPr>
          <a:xfrm>
            <a:off x="1368782" y="6101651"/>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234" name="Shape 234"/>
          <p:cNvCxnSpPr/>
          <p:nvPr/>
        </p:nvCxnSpPr>
        <p:spPr>
          <a:xfrm rot="10800000">
            <a:off x="0" y="6124669"/>
            <a:ext cx="1345404" cy="0"/>
          </a:xfrm>
          <a:prstGeom prst="straightConnector1">
            <a:avLst/>
          </a:prstGeom>
          <a:noFill/>
          <a:ln w="12700" cap="flat" cmpd="sng">
            <a:solidFill>
              <a:schemeClr val="lt1"/>
            </a:solidFill>
            <a:prstDash val="solid"/>
            <a:round/>
            <a:headEnd type="none" w="sm" len="sm"/>
            <a:tailEnd type="none" w="sm" len="sm"/>
          </a:ln>
        </p:spPr>
      </p:cxnSp>
      <p:cxnSp>
        <p:nvCxnSpPr>
          <p:cNvPr id="235" name="Shape 235"/>
          <p:cNvCxnSpPr/>
          <p:nvPr/>
        </p:nvCxnSpPr>
        <p:spPr>
          <a:xfrm rot="10800000">
            <a:off x="1419551" y="6124511"/>
            <a:ext cx="7290586" cy="0"/>
          </a:xfrm>
          <a:prstGeom prst="straightConnector1">
            <a:avLst/>
          </a:prstGeom>
          <a:noFill/>
          <a:ln w="12700" cap="flat" cmpd="sng">
            <a:solidFill>
              <a:schemeClr val="lt1"/>
            </a:solidFill>
            <a:prstDash val="solid"/>
            <a:round/>
            <a:headEnd type="none" w="sm" len="sm"/>
            <a:tailEnd type="none" w="sm" len="sm"/>
          </a:ln>
        </p:spPr>
      </p:cxnSp>
      <p:sp>
        <p:nvSpPr>
          <p:cNvPr id="236" name="Shape 236"/>
          <p:cNvSpPr/>
          <p:nvPr/>
        </p:nvSpPr>
        <p:spPr>
          <a:xfrm flipH="1">
            <a:off x="8731561" y="6101651"/>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37" name="Shape 237"/>
          <p:cNvSpPr/>
          <p:nvPr/>
        </p:nvSpPr>
        <p:spPr>
          <a:xfrm flipH="1">
            <a:off x="8731561" y="3470373"/>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238" name="Shape 238"/>
          <p:cNvCxnSpPr/>
          <p:nvPr/>
        </p:nvCxnSpPr>
        <p:spPr>
          <a:xfrm rot="10800000">
            <a:off x="1386879" y="3552826"/>
            <a:ext cx="0" cy="2529959"/>
          </a:xfrm>
          <a:prstGeom prst="straightConnector1">
            <a:avLst/>
          </a:prstGeom>
          <a:noFill/>
          <a:ln w="12700" cap="flat" cmpd="sng">
            <a:solidFill>
              <a:schemeClr val="lt1"/>
            </a:solidFill>
            <a:prstDash val="solid"/>
            <a:round/>
            <a:headEnd type="none" w="sm" len="sm"/>
            <a:tailEnd type="none" w="sm" len="sm"/>
          </a:ln>
        </p:spPr>
      </p:cxnSp>
      <p:sp>
        <p:nvSpPr>
          <p:cNvPr id="239" name="Shape 239"/>
          <p:cNvSpPr/>
          <p:nvPr/>
        </p:nvSpPr>
        <p:spPr>
          <a:xfrm rot="-5400000">
            <a:off x="1370574" y="3510449"/>
            <a:ext cx="121764" cy="8915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cxnSp>
        <p:nvCxnSpPr>
          <p:cNvPr id="240" name="Shape 240"/>
          <p:cNvCxnSpPr/>
          <p:nvPr/>
        </p:nvCxnSpPr>
        <p:spPr>
          <a:xfrm rot="10800000">
            <a:off x="1424312" y="3494144"/>
            <a:ext cx="7285824" cy="0"/>
          </a:xfrm>
          <a:prstGeom prst="straightConnector1">
            <a:avLst/>
          </a:prstGeom>
          <a:noFill/>
          <a:ln w="12700" cap="flat" cmpd="sng">
            <a:solidFill>
              <a:schemeClr val="lt1"/>
            </a:solidFill>
            <a:prstDash val="solid"/>
            <a:round/>
            <a:headEnd type="none" w="sm" len="sm"/>
            <a:tailEnd type="none" w="sm" len="sm"/>
          </a:ln>
        </p:spPr>
      </p:cxnSp>
      <p:sp>
        <p:nvSpPr>
          <p:cNvPr id="241" name="Shape 241"/>
          <p:cNvSpPr txBox="1">
            <a:spLocks noGrp="1"/>
          </p:cNvSpPr>
          <p:nvPr>
            <p:ph type="title"/>
          </p:nvPr>
        </p:nvSpPr>
        <p:spPr>
          <a:xfrm>
            <a:off x="1671359" y="2020825"/>
            <a:ext cx="6971625" cy="1325563"/>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chemeClr val="lt1"/>
              </a:buClr>
              <a:buSzPts val="2700"/>
              <a:buFont typeface="Arial"/>
              <a:buNone/>
              <a:defRPr sz="27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2" name="Shape 242"/>
          <p:cNvSpPr txBox="1">
            <a:spLocks noGrp="1"/>
          </p:cNvSpPr>
          <p:nvPr>
            <p:ph type="body" idx="4"/>
          </p:nvPr>
        </p:nvSpPr>
        <p:spPr>
          <a:xfrm>
            <a:off x="1671359" y="3666744"/>
            <a:ext cx="6974586" cy="576072"/>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lt1"/>
              </a:buClr>
              <a:buSzPts val="1350"/>
              <a:buFont typeface="Arial"/>
              <a:buNone/>
              <a:defRPr sz="1350" b="1" i="0" u="none" strike="noStrike" cap="none">
                <a:solidFill>
                  <a:schemeClr val="lt1"/>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Full-Width Photo">
  <p:cSld name="Full-Width Photo">
    <p:spTree>
      <p:nvGrpSpPr>
        <p:cNvPr id="1" name="Shape 243"/>
        <p:cNvGrpSpPr/>
        <p:nvPr/>
      </p:nvGrpSpPr>
      <p:grpSpPr>
        <a:xfrm>
          <a:off x="0" y="0"/>
          <a:ext cx="0" cy="0"/>
          <a:chOff x="0" y="0"/>
          <a:chExt cx="0" cy="0"/>
        </a:xfrm>
      </p:grpSpPr>
      <p:sp>
        <p:nvSpPr>
          <p:cNvPr id="244" name="Shape 244"/>
          <p:cNvSpPr>
            <a:spLocks noGrp="1"/>
          </p:cNvSpPr>
          <p:nvPr>
            <p:ph type="pic" idx="2"/>
          </p:nvPr>
        </p:nvSpPr>
        <p:spPr>
          <a:xfrm>
            <a:off x="0" y="616645"/>
            <a:ext cx="9144000" cy="5696712"/>
          </a:xfrm>
          <a:prstGeom prst="rect">
            <a:avLst/>
          </a:prstGeom>
          <a:noFill/>
          <a:ln>
            <a:noFill/>
          </a:ln>
        </p:spPr>
        <p:txBody>
          <a:bodyPr spcFirstLastPara="1" wrap="square" lIns="91425" tIns="45700" rIns="91425" bIns="45700" anchor="t" anchorCtr="0"/>
          <a:lstStyle>
            <a:lvl1pPr marR="0" lvl="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245" name="Shape 245"/>
          <p:cNvSpPr txBox="1">
            <a:spLocks noGrp="1"/>
          </p:cNvSpPr>
          <p:nvPr>
            <p:ph type="title"/>
          </p:nvPr>
        </p:nvSpPr>
        <p:spPr>
          <a:xfrm>
            <a:off x="315468" y="48278"/>
            <a:ext cx="8135341" cy="434888"/>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B3458"/>
              </a:buClr>
              <a:buSzPts val="2100"/>
              <a:buFont typeface="Arial"/>
              <a:buNone/>
              <a:defRPr sz="21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246" name="Shape 246"/>
          <p:cNvCxnSpPr/>
          <p:nvPr/>
        </p:nvCxnSpPr>
        <p:spPr>
          <a:xfrm rot="10800000">
            <a:off x="0" y="608083"/>
            <a:ext cx="9144000" cy="0"/>
          </a:xfrm>
          <a:prstGeom prst="straightConnector1">
            <a:avLst/>
          </a:prstGeom>
          <a:noFill/>
          <a:ln w="19050" cap="flat" cmpd="sng">
            <a:solidFill>
              <a:srgbClr val="0B3458"/>
            </a:solidFill>
            <a:prstDash val="solid"/>
            <a:round/>
            <a:headEnd type="none" w="sm" len="sm"/>
            <a:tailEnd type="none" w="sm" len="sm"/>
          </a:ln>
        </p:spPr>
      </p:cxnSp>
      <p:cxnSp>
        <p:nvCxnSpPr>
          <p:cNvPr id="247" name="Shape 247"/>
          <p:cNvCxnSpPr/>
          <p:nvPr/>
        </p:nvCxnSpPr>
        <p:spPr>
          <a:xfrm rot="10800000">
            <a:off x="0" y="6320547"/>
            <a:ext cx="9144000" cy="0"/>
          </a:xfrm>
          <a:prstGeom prst="straightConnector1">
            <a:avLst/>
          </a:prstGeom>
          <a:noFill/>
          <a:ln w="19050" cap="flat" cmpd="sng">
            <a:solidFill>
              <a:srgbClr val="0B3458"/>
            </a:solidFill>
            <a:prstDash val="solid"/>
            <a:round/>
            <a:headEnd type="none" w="sm" len="sm"/>
            <a:tailEnd type="none" w="sm" len="sm"/>
          </a:ln>
        </p:spPr>
      </p:cxnSp>
      <p:pic>
        <p:nvPicPr>
          <p:cNvPr id="248" name="Shape 248"/>
          <p:cNvPicPr preferRelativeResize="0"/>
          <p:nvPr/>
        </p:nvPicPr>
        <p:blipFill rotWithShape="1">
          <a:blip r:embed="rId2">
            <a:alphaModFix/>
          </a:blip>
          <a:srcRect/>
          <a:stretch/>
        </p:blipFill>
        <p:spPr>
          <a:xfrm>
            <a:off x="274320" y="6464809"/>
            <a:ext cx="293101" cy="312641"/>
          </a:xfrm>
          <a:prstGeom prst="rect">
            <a:avLst/>
          </a:prstGeom>
          <a:noFill/>
          <a:ln>
            <a:noFill/>
          </a:ln>
        </p:spPr>
      </p:pic>
      <p:sp>
        <p:nvSpPr>
          <p:cNvPr id="249" name="Shape 249"/>
          <p:cNvSpPr txBox="1"/>
          <p:nvPr/>
        </p:nvSpPr>
        <p:spPr>
          <a:xfrm>
            <a:off x="8612841" y="6445467"/>
            <a:ext cx="531159" cy="365125"/>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2B49"/>
                </a:solidFill>
                <a:latin typeface="Arial"/>
                <a:ea typeface="Arial"/>
                <a:cs typeface="Arial"/>
                <a:sym typeface="Arial"/>
              </a:rPr>
              <a:t>   | </a:t>
            </a:r>
            <a:fld id="{00000000-1234-1234-1234-123412341234}" type="slidenum">
              <a:rPr lang="en-US" sz="900" b="0" i="0" u="none" strike="noStrike" cap="none">
                <a:solidFill>
                  <a:srgbClr val="002B49"/>
                </a:solidFill>
                <a:latin typeface="Arial"/>
                <a:ea typeface="Arial"/>
                <a:cs typeface="Arial"/>
                <a:sym typeface="Arial"/>
              </a:rPr>
              <a:t>‹#›</a:t>
            </a:fld>
            <a:endParaRPr sz="9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 (No Header/Footer)">
  <p:cSld name="Blank (No Header/Footer)">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315468" y="48278"/>
            <a:ext cx="8135341" cy="434888"/>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B3458"/>
              </a:buClr>
              <a:buSzPts val="2100"/>
              <a:buFont typeface="Arial"/>
              <a:buNone/>
              <a:defRPr sz="21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52" name="Shape 252"/>
          <p:cNvPicPr preferRelativeResize="0"/>
          <p:nvPr/>
        </p:nvPicPr>
        <p:blipFill rotWithShape="1">
          <a:blip r:embed="rId2">
            <a:alphaModFix/>
          </a:blip>
          <a:srcRect/>
          <a:stretch/>
        </p:blipFill>
        <p:spPr>
          <a:xfrm>
            <a:off x="274320" y="6464809"/>
            <a:ext cx="293101" cy="312641"/>
          </a:xfrm>
          <a:prstGeom prst="rect">
            <a:avLst/>
          </a:prstGeom>
          <a:noFill/>
          <a:ln>
            <a:noFill/>
          </a:ln>
        </p:spPr>
      </p:pic>
      <p:sp>
        <p:nvSpPr>
          <p:cNvPr id="253" name="Shape 253"/>
          <p:cNvSpPr txBox="1"/>
          <p:nvPr/>
        </p:nvSpPr>
        <p:spPr>
          <a:xfrm>
            <a:off x="8612841" y="6445467"/>
            <a:ext cx="531159" cy="365125"/>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2B49"/>
                </a:solidFill>
                <a:latin typeface="Arial"/>
                <a:ea typeface="Arial"/>
                <a:cs typeface="Arial"/>
                <a:sym typeface="Arial"/>
              </a:rPr>
              <a:t>   | </a:t>
            </a:r>
            <a:fld id="{00000000-1234-1234-1234-123412341234}" type="slidenum">
              <a:rPr lang="en-US" sz="900" b="0" i="0" u="none" strike="noStrike" cap="none">
                <a:solidFill>
                  <a:srgbClr val="002B49"/>
                </a:solidFill>
                <a:latin typeface="Arial"/>
                <a:ea typeface="Arial"/>
                <a:cs typeface="Arial"/>
                <a:sym typeface="Arial"/>
              </a:rPr>
              <a:t>‹#›</a:t>
            </a:fld>
            <a:endParaRPr sz="9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half page image">
  <p:cSld name="Title half page image">
    <p:spTree>
      <p:nvGrpSpPr>
        <p:cNvPr id="1" name="Shape 254"/>
        <p:cNvGrpSpPr/>
        <p:nvPr/>
      </p:nvGrpSpPr>
      <p:grpSpPr>
        <a:xfrm>
          <a:off x="0" y="0"/>
          <a:ext cx="0" cy="0"/>
          <a:chOff x="0" y="0"/>
          <a:chExt cx="0" cy="0"/>
        </a:xfrm>
      </p:grpSpPr>
      <p:sp>
        <p:nvSpPr>
          <p:cNvPr id="255" name="Shape 255"/>
          <p:cNvSpPr/>
          <p:nvPr/>
        </p:nvSpPr>
        <p:spPr>
          <a:xfrm>
            <a:off x="0" y="6329943"/>
            <a:ext cx="9144000" cy="5280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256" name="Shape 256"/>
          <p:cNvCxnSpPr/>
          <p:nvPr/>
        </p:nvCxnSpPr>
        <p:spPr>
          <a:xfrm rot="10800000">
            <a:off x="0" y="608083"/>
            <a:ext cx="9144000" cy="0"/>
          </a:xfrm>
          <a:prstGeom prst="straightConnector1">
            <a:avLst/>
          </a:prstGeom>
          <a:noFill/>
          <a:ln w="12700" cap="flat" cmpd="sng">
            <a:solidFill>
              <a:srgbClr val="0B3458"/>
            </a:solidFill>
            <a:prstDash val="solid"/>
            <a:round/>
            <a:headEnd type="none" w="sm" len="sm"/>
            <a:tailEnd type="none" w="sm" len="sm"/>
          </a:ln>
        </p:spPr>
      </p:cxnSp>
      <p:sp>
        <p:nvSpPr>
          <p:cNvPr id="257" name="Shape 257"/>
          <p:cNvSpPr>
            <a:spLocks noGrp="1"/>
          </p:cNvSpPr>
          <p:nvPr>
            <p:ph type="pic" idx="2"/>
          </p:nvPr>
        </p:nvSpPr>
        <p:spPr>
          <a:xfrm>
            <a:off x="6724" y="614512"/>
            <a:ext cx="3491388" cy="5696712"/>
          </a:xfrm>
          <a:prstGeom prst="rect">
            <a:avLst/>
          </a:prstGeom>
          <a:noFill/>
          <a:ln>
            <a:noFill/>
          </a:ln>
        </p:spPr>
        <p:txBody>
          <a:bodyPr spcFirstLastPara="1" wrap="square" lIns="91425" tIns="45700" rIns="91425" bIns="45700" anchor="t" anchorCtr="0"/>
          <a:lstStyle>
            <a:lvl1pPr marR="0" lvl="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258" name="Shape 258"/>
          <p:cNvPicPr preferRelativeResize="0"/>
          <p:nvPr/>
        </p:nvPicPr>
        <p:blipFill rotWithShape="1">
          <a:blip r:embed="rId2">
            <a:alphaModFix/>
          </a:blip>
          <a:srcRect/>
          <a:stretch/>
        </p:blipFill>
        <p:spPr>
          <a:xfrm>
            <a:off x="274320" y="6464809"/>
            <a:ext cx="293101" cy="312641"/>
          </a:xfrm>
          <a:prstGeom prst="rect">
            <a:avLst/>
          </a:prstGeom>
          <a:noFill/>
          <a:ln>
            <a:noFill/>
          </a:ln>
        </p:spPr>
      </p:pic>
      <p:sp>
        <p:nvSpPr>
          <p:cNvPr id="259" name="Shape 259"/>
          <p:cNvSpPr txBox="1">
            <a:spLocks noGrp="1"/>
          </p:cNvSpPr>
          <p:nvPr>
            <p:ph type="title"/>
          </p:nvPr>
        </p:nvSpPr>
        <p:spPr>
          <a:xfrm>
            <a:off x="315468" y="48278"/>
            <a:ext cx="8135341" cy="434888"/>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B3458"/>
              </a:buClr>
              <a:buSzPts val="2100"/>
              <a:buFont typeface="Arial"/>
              <a:buNone/>
              <a:defRPr sz="21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260" name="Shape 260"/>
          <p:cNvCxnSpPr/>
          <p:nvPr/>
        </p:nvCxnSpPr>
        <p:spPr>
          <a:xfrm rot="10800000">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261" name="Shape 261"/>
          <p:cNvSpPr txBox="1"/>
          <p:nvPr/>
        </p:nvSpPr>
        <p:spPr>
          <a:xfrm>
            <a:off x="8612841" y="6445467"/>
            <a:ext cx="531159" cy="365125"/>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2B49"/>
                </a:solidFill>
                <a:latin typeface="Arial"/>
                <a:ea typeface="Arial"/>
                <a:cs typeface="Arial"/>
                <a:sym typeface="Arial"/>
              </a:rPr>
              <a:t>   | </a:t>
            </a:r>
            <a:fld id="{00000000-1234-1234-1234-123412341234}" type="slidenum">
              <a:rPr lang="en-US" sz="900" b="0" i="0" u="none" strike="noStrike" cap="none">
                <a:solidFill>
                  <a:srgbClr val="002B49"/>
                </a:solidFill>
                <a:latin typeface="Arial"/>
                <a:ea typeface="Arial"/>
                <a:cs typeface="Arial"/>
                <a:sym typeface="Arial"/>
              </a:rPr>
              <a:t>‹#›</a:t>
            </a:fld>
            <a:endParaRPr sz="9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Alternate Background 1">
  <p:cSld name="Alternate Background 1">
    <p:spTree>
      <p:nvGrpSpPr>
        <p:cNvPr id="1" name="Shape 262"/>
        <p:cNvGrpSpPr/>
        <p:nvPr/>
      </p:nvGrpSpPr>
      <p:grpSpPr>
        <a:xfrm>
          <a:off x="0" y="0"/>
          <a:ext cx="0" cy="0"/>
          <a:chOff x="0" y="0"/>
          <a:chExt cx="0" cy="0"/>
        </a:xfrm>
      </p:grpSpPr>
      <p:pic>
        <p:nvPicPr>
          <p:cNvPr id="263" name="Shape 263"/>
          <p:cNvPicPr preferRelativeResize="0"/>
          <p:nvPr/>
        </p:nvPicPr>
        <p:blipFill rotWithShape="1">
          <a:blip r:embed="rId2">
            <a:alphaModFix/>
          </a:blip>
          <a:srcRect t="10075" b="8780"/>
          <a:stretch/>
        </p:blipFill>
        <p:spPr>
          <a:xfrm>
            <a:off x="0" y="683492"/>
            <a:ext cx="9144000" cy="5564909"/>
          </a:xfrm>
          <a:prstGeom prst="rect">
            <a:avLst/>
          </a:prstGeom>
          <a:noFill/>
          <a:ln>
            <a:noFill/>
          </a:ln>
        </p:spPr>
      </p:pic>
      <p:sp>
        <p:nvSpPr>
          <p:cNvPr id="264" name="Shape 264"/>
          <p:cNvSpPr/>
          <p:nvPr/>
        </p:nvSpPr>
        <p:spPr>
          <a:xfrm>
            <a:off x="0" y="790814"/>
            <a:ext cx="9144000" cy="5346700"/>
          </a:xfrm>
          <a:prstGeom prst="rect">
            <a:avLst/>
          </a:prstGeom>
          <a:gradFill>
            <a:gsLst>
              <a:gs pos="0">
                <a:srgbClr val="FFFFFF">
                  <a:alpha val="74509"/>
                </a:srgbClr>
              </a:gs>
              <a:gs pos="24000">
                <a:srgbClr val="CCE8F8">
                  <a:alpha val="44313"/>
                </a:srgbClr>
              </a:gs>
              <a:gs pos="69000">
                <a:srgbClr val="CCE8F8">
                  <a:alpha val="61568"/>
                </a:srgbClr>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65" name="Shape 265"/>
          <p:cNvSpPr txBox="1">
            <a:spLocks noGrp="1"/>
          </p:cNvSpPr>
          <p:nvPr>
            <p:ph type="title"/>
          </p:nvPr>
        </p:nvSpPr>
        <p:spPr>
          <a:xfrm>
            <a:off x="315468" y="48278"/>
            <a:ext cx="8135341" cy="434888"/>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B3458"/>
              </a:buClr>
              <a:buSzPts val="2100"/>
              <a:buFont typeface="Arial"/>
              <a:buNone/>
              <a:defRPr sz="21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Agenda 1.1">
  <p:cSld name="Agenda 1.1">
    <p:spTree>
      <p:nvGrpSpPr>
        <p:cNvPr id="1" name="Shape 266"/>
        <p:cNvGrpSpPr/>
        <p:nvPr/>
      </p:nvGrpSpPr>
      <p:grpSpPr>
        <a:xfrm>
          <a:off x="0" y="0"/>
          <a:ext cx="0" cy="0"/>
          <a:chOff x="0" y="0"/>
          <a:chExt cx="0" cy="0"/>
        </a:xfrm>
      </p:grpSpPr>
      <p:pic>
        <p:nvPicPr>
          <p:cNvPr id="267" name="Shape 267"/>
          <p:cNvPicPr preferRelativeResize="0"/>
          <p:nvPr/>
        </p:nvPicPr>
        <p:blipFill rotWithShape="1">
          <a:blip r:embed="rId2">
            <a:alphaModFix/>
          </a:blip>
          <a:srcRect/>
          <a:stretch/>
        </p:blipFill>
        <p:spPr>
          <a:xfrm>
            <a:off x="0" y="-1"/>
            <a:ext cx="9144002" cy="6858000"/>
          </a:xfrm>
          <a:prstGeom prst="rect">
            <a:avLst/>
          </a:prstGeom>
          <a:noFill/>
          <a:ln>
            <a:noFill/>
          </a:ln>
        </p:spPr>
      </p:pic>
      <p:sp>
        <p:nvSpPr>
          <p:cNvPr id="268" name="Shape 268"/>
          <p:cNvSpPr txBox="1">
            <a:spLocks noGrp="1"/>
          </p:cNvSpPr>
          <p:nvPr>
            <p:ph type="title"/>
          </p:nvPr>
        </p:nvSpPr>
        <p:spPr>
          <a:xfrm>
            <a:off x="584938" y="824754"/>
            <a:ext cx="7932000" cy="1768314"/>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chemeClr val="lt1"/>
              </a:buClr>
              <a:buSzPts val="2100"/>
              <a:buFont typeface="Arial"/>
              <a:buNone/>
              <a:defRPr sz="21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9" name="Shape 269"/>
          <p:cNvPicPr preferRelativeResize="0"/>
          <p:nvPr/>
        </p:nvPicPr>
        <p:blipFill rotWithShape="1">
          <a:blip r:embed="rId3">
            <a:alphaModFix/>
          </a:blip>
          <a:srcRect/>
          <a:stretch/>
        </p:blipFill>
        <p:spPr>
          <a:xfrm>
            <a:off x="274320" y="6464808"/>
            <a:ext cx="274320" cy="291830"/>
          </a:xfrm>
          <a:prstGeom prst="rect">
            <a:avLst/>
          </a:prstGeom>
          <a:noFill/>
          <a:ln>
            <a:noFill/>
          </a:ln>
        </p:spPr>
      </p:pic>
      <p:sp>
        <p:nvSpPr>
          <p:cNvPr id="270" name="Shape 270"/>
          <p:cNvSpPr txBox="1"/>
          <p:nvPr/>
        </p:nvSpPr>
        <p:spPr>
          <a:xfrm>
            <a:off x="8617604" y="6445467"/>
            <a:ext cx="531159" cy="365125"/>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   | </a:t>
            </a: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
        <p:nvSpPr>
          <p:cNvPr id="271" name="Shape 271"/>
          <p:cNvSpPr/>
          <p:nvPr/>
        </p:nvSpPr>
        <p:spPr>
          <a:xfrm>
            <a:off x="402634" y="6297687"/>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272" name="Shape 272"/>
          <p:cNvCxnSpPr/>
          <p:nvPr/>
        </p:nvCxnSpPr>
        <p:spPr>
          <a:xfrm rot="10800000">
            <a:off x="2423"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273" name="Shape 273"/>
          <p:cNvCxnSpPr/>
          <p:nvPr/>
        </p:nvCxnSpPr>
        <p:spPr>
          <a:xfrm rot="10800000">
            <a:off x="462492" y="6320547"/>
            <a:ext cx="8217959" cy="0"/>
          </a:xfrm>
          <a:prstGeom prst="straightConnector1">
            <a:avLst/>
          </a:prstGeom>
          <a:noFill/>
          <a:ln w="12700" cap="flat" cmpd="sng">
            <a:solidFill>
              <a:schemeClr val="lt1"/>
            </a:solidFill>
            <a:prstDash val="solid"/>
            <a:round/>
            <a:headEnd type="none" w="sm" len="sm"/>
            <a:tailEnd type="none" w="sm" len="sm"/>
          </a:ln>
        </p:spPr>
      </p:cxnSp>
      <p:cxnSp>
        <p:nvCxnSpPr>
          <p:cNvPr id="274" name="Shape 274"/>
          <p:cNvCxnSpPr/>
          <p:nvPr/>
        </p:nvCxnSpPr>
        <p:spPr>
          <a:xfrm>
            <a:off x="8772212" y="6320547"/>
            <a:ext cx="371789" cy="0"/>
          </a:xfrm>
          <a:prstGeom prst="straightConnector1">
            <a:avLst/>
          </a:prstGeom>
          <a:noFill/>
          <a:ln w="12700" cap="flat" cmpd="sng">
            <a:solidFill>
              <a:schemeClr val="lt1"/>
            </a:solidFill>
            <a:prstDash val="solid"/>
            <a:round/>
            <a:headEnd type="none" w="sm" len="sm"/>
            <a:tailEnd type="none" w="sm" len="sm"/>
          </a:ln>
        </p:spPr>
      </p:cxnSp>
      <p:sp>
        <p:nvSpPr>
          <p:cNvPr id="275" name="Shape 275"/>
          <p:cNvSpPr/>
          <p:nvPr/>
        </p:nvSpPr>
        <p:spPr>
          <a:xfrm flipH="1">
            <a:off x="8714737" y="2649757"/>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276" name="Shape 276"/>
          <p:cNvCxnSpPr>
            <a:endCxn id="277" idx="0"/>
          </p:cNvCxnSpPr>
          <p:nvPr/>
        </p:nvCxnSpPr>
        <p:spPr>
          <a:xfrm rot="10800000">
            <a:off x="41834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77" name="Shape 277"/>
          <p:cNvSpPr/>
          <p:nvPr/>
        </p:nvSpPr>
        <p:spPr>
          <a:xfrm rot="-5400000">
            <a:off x="402044" y="2689833"/>
            <a:ext cx="121764" cy="8915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cxnSp>
        <p:nvCxnSpPr>
          <p:cNvPr id="278" name="Shape 278"/>
          <p:cNvCxnSpPr/>
          <p:nvPr/>
        </p:nvCxnSpPr>
        <p:spPr>
          <a:xfrm rot="10800000">
            <a:off x="462492" y="2673528"/>
            <a:ext cx="8217959" cy="0"/>
          </a:xfrm>
          <a:prstGeom prst="straightConnector1">
            <a:avLst/>
          </a:prstGeom>
          <a:noFill/>
          <a:ln w="12700" cap="flat" cmpd="sng">
            <a:solidFill>
              <a:schemeClr val="lt1"/>
            </a:solidFill>
            <a:prstDash val="solid"/>
            <a:round/>
            <a:headEnd type="none" w="sm" len="sm"/>
            <a:tailEnd type="none" w="sm" len="sm"/>
          </a:ln>
        </p:spPr>
      </p:cxnSp>
      <p:sp>
        <p:nvSpPr>
          <p:cNvPr id="279" name="Shape 279"/>
          <p:cNvSpPr txBox="1">
            <a:spLocks noGrp="1"/>
          </p:cNvSpPr>
          <p:nvPr>
            <p:ph type="body" idx="1"/>
          </p:nvPr>
        </p:nvSpPr>
        <p:spPr>
          <a:xfrm>
            <a:off x="600075" y="2765533"/>
            <a:ext cx="7907338" cy="927926"/>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42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L="1828800" marR="0" lvl="3" indent="-228600" algn="l" rtl="0">
              <a:lnSpc>
                <a:spcPct val="100000"/>
              </a:lnSpc>
              <a:spcBef>
                <a:spcPts val="30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4pPr>
            <a:lvl5pPr marL="2286000" marR="0" lvl="4" indent="-228600" algn="l" rtl="0">
              <a:lnSpc>
                <a:spcPct val="100000"/>
              </a:lnSpc>
              <a:spcBef>
                <a:spcPts val="30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280" name="Shape 280"/>
          <p:cNvSpPr/>
          <p:nvPr/>
        </p:nvSpPr>
        <p:spPr>
          <a:xfrm flipH="1">
            <a:off x="8710951" y="6297687"/>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Agenda 1.2">
  <p:cSld name="Agenda 1.2">
    <p:spTree>
      <p:nvGrpSpPr>
        <p:cNvPr id="1" name="Shape 281"/>
        <p:cNvGrpSpPr/>
        <p:nvPr/>
      </p:nvGrpSpPr>
      <p:grpSpPr>
        <a:xfrm>
          <a:off x="0" y="0"/>
          <a:ext cx="0" cy="0"/>
          <a:chOff x="0" y="0"/>
          <a:chExt cx="0" cy="0"/>
        </a:xfrm>
      </p:grpSpPr>
      <p:pic>
        <p:nvPicPr>
          <p:cNvPr id="282" name="Shape 282"/>
          <p:cNvPicPr preferRelativeResize="0"/>
          <p:nvPr/>
        </p:nvPicPr>
        <p:blipFill rotWithShape="1">
          <a:blip r:embed="rId2">
            <a:alphaModFix/>
          </a:blip>
          <a:srcRect/>
          <a:stretch/>
        </p:blipFill>
        <p:spPr>
          <a:xfrm>
            <a:off x="0" y="0"/>
            <a:ext cx="9162289" cy="6858000"/>
          </a:xfrm>
          <a:prstGeom prst="rect">
            <a:avLst/>
          </a:prstGeom>
          <a:noFill/>
          <a:ln>
            <a:noFill/>
          </a:ln>
        </p:spPr>
      </p:pic>
      <p:pic>
        <p:nvPicPr>
          <p:cNvPr id="283" name="Shape 283"/>
          <p:cNvPicPr preferRelativeResize="0"/>
          <p:nvPr/>
        </p:nvPicPr>
        <p:blipFill rotWithShape="1">
          <a:blip r:embed="rId3">
            <a:alphaModFix/>
          </a:blip>
          <a:srcRect/>
          <a:stretch/>
        </p:blipFill>
        <p:spPr>
          <a:xfrm>
            <a:off x="276319" y="6464808"/>
            <a:ext cx="274320" cy="291830"/>
          </a:xfrm>
          <a:prstGeom prst="rect">
            <a:avLst/>
          </a:prstGeom>
          <a:noFill/>
          <a:ln>
            <a:noFill/>
          </a:ln>
        </p:spPr>
      </p:pic>
      <p:sp>
        <p:nvSpPr>
          <p:cNvPr id="284" name="Shape 284"/>
          <p:cNvSpPr txBox="1"/>
          <p:nvPr/>
        </p:nvSpPr>
        <p:spPr>
          <a:xfrm>
            <a:off x="8617604" y="6445467"/>
            <a:ext cx="531159" cy="365125"/>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   | </a:t>
            </a: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
        <p:nvSpPr>
          <p:cNvPr id="285" name="Shape 285"/>
          <p:cNvSpPr txBox="1">
            <a:spLocks noGrp="1"/>
          </p:cNvSpPr>
          <p:nvPr>
            <p:ph type="title"/>
          </p:nvPr>
        </p:nvSpPr>
        <p:spPr>
          <a:xfrm>
            <a:off x="584938" y="824754"/>
            <a:ext cx="7932000" cy="1768314"/>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chemeClr val="lt1"/>
              </a:buClr>
              <a:buSzPts val="2100"/>
              <a:buFont typeface="Arial"/>
              <a:buNone/>
              <a:defRPr sz="21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286" name="Shape 286"/>
          <p:cNvCxnSpPr/>
          <p:nvPr/>
        </p:nvCxnSpPr>
        <p:spPr>
          <a:xfrm rot="10800000">
            <a:off x="2423"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287" name="Shape 287"/>
          <p:cNvCxnSpPr/>
          <p:nvPr/>
        </p:nvCxnSpPr>
        <p:spPr>
          <a:xfrm rot="10800000">
            <a:off x="462492" y="6320547"/>
            <a:ext cx="8217959" cy="0"/>
          </a:xfrm>
          <a:prstGeom prst="straightConnector1">
            <a:avLst/>
          </a:prstGeom>
          <a:noFill/>
          <a:ln w="12700" cap="flat" cmpd="sng">
            <a:solidFill>
              <a:schemeClr val="lt1"/>
            </a:solidFill>
            <a:prstDash val="solid"/>
            <a:round/>
            <a:headEnd type="none" w="sm" len="sm"/>
            <a:tailEnd type="none" w="sm" len="sm"/>
          </a:ln>
        </p:spPr>
      </p:cxnSp>
      <p:cxnSp>
        <p:nvCxnSpPr>
          <p:cNvPr id="288" name="Shape 288"/>
          <p:cNvCxnSpPr/>
          <p:nvPr/>
        </p:nvCxnSpPr>
        <p:spPr>
          <a:xfrm>
            <a:off x="877221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289" name="Shape 289"/>
          <p:cNvCxnSpPr>
            <a:endCxn id="290" idx="0"/>
          </p:cNvCxnSpPr>
          <p:nvPr/>
        </p:nvCxnSpPr>
        <p:spPr>
          <a:xfrm rot="10800000">
            <a:off x="41834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90" name="Shape 290"/>
          <p:cNvSpPr/>
          <p:nvPr/>
        </p:nvSpPr>
        <p:spPr>
          <a:xfrm rot="-5400000">
            <a:off x="402044" y="2689833"/>
            <a:ext cx="121764" cy="8915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cxnSp>
        <p:nvCxnSpPr>
          <p:cNvPr id="291" name="Shape 291"/>
          <p:cNvCxnSpPr/>
          <p:nvPr/>
        </p:nvCxnSpPr>
        <p:spPr>
          <a:xfrm rot="10800000">
            <a:off x="462492" y="2673528"/>
            <a:ext cx="8217959" cy="0"/>
          </a:xfrm>
          <a:prstGeom prst="straightConnector1">
            <a:avLst/>
          </a:prstGeom>
          <a:noFill/>
          <a:ln w="12700" cap="flat" cmpd="sng">
            <a:solidFill>
              <a:schemeClr val="lt1"/>
            </a:solidFill>
            <a:prstDash val="solid"/>
            <a:round/>
            <a:headEnd type="none" w="sm" len="sm"/>
            <a:tailEnd type="none" w="sm" len="sm"/>
          </a:ln>
        </p:spPr>
      </p:cxnSp>
      <p:sp>
        <p:nvSpPr>
          <p:cNvPr id="292" name="Shape 292"/>
          <p:cNvSpPr txBox="1">
            <a:spLocks noGrp="1"/>
          </p:cNvSpPr>
          <p:nvPr>
            <p:ph type="body" idx="1"/>
          </p:nvPr>
        </p:nvSpPr>
        <p:spPr>
          <a:xfrm>
            <a:off x="600075" y="2765533"/>
            <a:ext cx="7907338" cy="927926"/>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42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L="1828800" marR="0" lvl="3" indent="-228600" algn="l" rtl="0">
              <a:lnSpc>
                <a:spcPct val="100000"/>
              </a:lnSpc>
              <a:spcBef>
                <a:spcPts val="30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4pPr>
            <a:lvl5pPr marL="2286000" marR="0" lvl="4" indent="-228600" algn="l" rtl="0">
              <a:lnSpc>
                <a:spcPct val="100000"/>
              </a:lnSpc>
              <a:spcBef>
                <a:spcPts val="30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293" name="Shape 293"/>
          <p:cNvSpPr/>
          <p:nvPr/>
        </p:nvSpPr>
        <p:spPr>
          <a:xfrm>
            <a:off x="402634" y="6297687"/>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94" name="Shape 294"/>
          <p:cNvSpPr/>
          <p:nvPr/>
        </p:nvSpPr>
        <p:spPr>
          <a:xfrm flipH="1">
            <a:off x="8714737" y="2649757"/>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95" name="Shape 295"/>
          <p:cNvSpPr/>
          <p:nvPr/>
        </p:nvSpPr>
        <p:spPr>
          <a:xfrm flipH="1">
            <a:off x="8710951" y="6297687"/>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Agenda 1.3">
  <p:cSld name="Agenda 1.3">
    <p:spTree>
      <p:nvGrpSpPr>
        <p:cNvPr id="1" name="Shape 296"/>
        <p:cNvGrpSpPr/>
        <p:nvPr/>
      </p:nvGrpSpPr>
      <p:grpSpPr>
        <a:xfrm>
          <a:off x="0" y="0"/>
          <a:ext cx="0" cy="0"/>
          <a:chOff x="0" y="0"/>
          <a:chExt cx="0" cy="0"/>
        </a:xfrm>
      </p:grpSpPr>
      <p:pic>
        <p:nvPicPr>
          <p:cNvPr id="297" name="Shape 297"/>
          <p:cNvPicPr preferRelativeResize="0"/>
          <p:nvPr/>
        </p:nvPicPr>
        <p:blipFill rotWithShape="1">
          <a:blip r:embed="rId2">
            <a:alphaModFix/>
          </a:blip>
          <a:srcRect/>
          <a:stretch/>
        </p:blipFill>
        <p:spPr>
          <a:xfrm>
            <a:off x="0" y="1"/>
            <a:ext cx="9144000" cy="6857999"/>
          </a:xfrm>
          <a:prstGeom prst="rect">
            <a:avLst/>
          </a:prstGeom>
          <a:noFill/>
          <a:ln>
            <a:noFill/>
          </a:ln>
        </p:spPr>
      </p:pic>
      <p:cxnSp>
        <p:nvCxnSpPr>
          <p:cNvPr id="298" name="Shape 298"/>
          <p:cNvCxnSpPr/>
          <p:nvPr/>
        </p:nvCxnSpPr>
        <p:spPr>
          <a:xfrm rot="10800000">
            <a:off x="2423"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299" name="Shape 299"/>
          <p:cNvCxnSpPr/>
          <p:nvPr/>
        </p:nvCxnSpPr>
        <p:spPr>
          <a:xfrm rot="10800000">
            <a:off x="2423"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300" name="Shape 300"/>
          <p:cNvPicPr preferRelativeResize="0"/>
          <p:nvPr/>
        </p:nvPicPr>
        <p:blipFill rotWithShape="1">
          <a:blip r:embed="rId3">
            <a:alphaModFix/>
          </a:blip>
          <a:srcRect/>
          <a:stretch/>
        </p:blipFill>
        <p:spPr>
          <a:xfrm>
            <a:off x="276319" y="6464808"/>
            <a:ext cx="274320" cy="291830"/>
          </a:xfrm>
          <a:prstGeom prst="rect">
            <a:avLst/>
          </a:prstGeom>
          <a:noFill/>
          <a:ln>
            <a:noFill/>
          </a:ln>
        </p:spPr>
      </p:pic>
      <p:sp>
        <p:nvSpPr>
          <p:cNvPr id="301" name="Shape 301"/>
          <p:cNvSpPr txBox="1"/>
          <p:nvPr/>
        </p:nvSpPr>
        <p:spPr>
          <a:xfrm>
            <a:off x="8623311" y="6445467"/>
            <a:ext cx="531159" cy="365125"/>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   | </a:t>
            </a: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
        <p:nvSpPr>
          <p:cNvPr id="302" name="Shape 302"/>
          <p:cNvSpPr txBox="1">
            <a:spLocks noGrp="1"/>
          </p:cNvSpPr>
          <p:nvPr>
            <p:ph type="title"/>
          </p:nvPr>
        </p:nvSpPr>
        <p:spPr>
          <a:xfrm>
            <a:off x="584938" y="824754"/>
            <a:ext cx="7932000" cy="1768314"/>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chemeClr val="lt1"/>
              </a:buClr>
              <a:buSzPts val="2100"/>
              <a:buFont typeface="Arial"/>
              <a:buNone/>
              <a:defRPr sz="21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303" name="Shape 303"/>
          <p:cNvCxnSpPr/>
          <p:nvPr/>
        </p:nvCxnSpPr>
        <p:spPr>
          <a:xfrm rot="10800000">
            <a:off x="2423"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304" name="Shape 304"/>
          <p:cNvCxnSpPr/>
          <p:nvPr/>
        </p:nvCxnSpPr>
        <p:spPr>
          <a:xfrm rot="10800000">
            <a:off x="462492" y="6320547"/>
            <a:ext cx="8217959" cy="0"/>
          </a:xfrm>
          <a:prstGeom prst="straightConnector1">
            <a:avLst/>
          </a:prstGeom>
          <a:noFill/>
          <a:ln w="12700" cap="flat" cmpd="sng">
            <a:solidFill>
              <a:schemeClr val="lt1"/>
            </a:solidFill>
            <a:prstDash val="solid"/>
            <a:round/>
            <a:headEnd type="none" w="sm" len="sm"/>
            <a:tailEnd type="none" w="sm" len="sm"/>
          </a:ln>
        </p:spPr>
      </p:cxnSp>
      <p:cxnSp>
        <p:nvCxnSpPr>
          <p:cNvPr id="305" name="Shape 305"/>
          <p:cNvCxnSpPr/>
          <p:nvPr/>
        </p:nvCxnSpPr>
        <p:spPr>
          <a:xfrm>
            <a:off x="877221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306" name="Shape 306"/>
          <p:cNvCxnSpPr>
            <a:endCxn id="307" idx="0"/>
          </p:cNvCxnSpPr>
          <p:nvPr/>
        </p:nvCxnSpPr>
        <p:spPr>
          <a:xfrm rot="10800000">
            <a:off x="41834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307" name="Shape 307"/>
          <p:cNvSpPr/>
          <p:nvPr/>
        </p:nvSpPr>
        <p:spPr>
          <a:xfrm rot="-5400000">
            <a:off x="402044" y="2689833"/>
            <a:ext cx="121764" cy="8915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cxnSp>
        <p:nvCxnSpPr>
          <p:cNvPr id="308" name="Shape 308"/>
          <p:cNvCxnSpPr/>
          <p:nvPr/>
        </p:nvCxnSpPr>
        <p:spPr>
          <a:xfrm rot="10800000">
            <a:off x="462492" y="2673528"/>
            <a:ext cx="8217959" cy="0"/>
          </a:xfrm>
          <a:prstGeom prst="straightConnector1">
            <a:avLst/>
          </a:prstGeom>
          <a:noFill/>
          <a:ln w="12700" cap="flat" cmpd="sng">
            <a:solidFill>
              <a:schemeClr val="lt1"/>
            </a:solidFill>
            <a:prstDash val="solid"/>
            <a:round/>
            <a:headEnd type="none" w="sm" len="sm"/>
            <a:tailEnd type="none" w="sm" len="sm"/>
          </a:ln>
        </p:spPr>
      </p:cxnSp>
      <p:sp>
        <p:nvSpPr>
          <p:cNvPr id="309" name="Shape 309"/>
          <p:cNvSpPr txBox="1">
            <a:spLocks noGrp="1"/>
          </p:cNvSpPr>
          <p:nvPr>
            <p:ph type="body" idx="1"/>
          </p:nvPr>
        </p:nvSpPr>
        <p:spPr>
          <a:xfrm>
            <a:off x="600075" y="2765533"/>
            <a:ext cx="7907338" cy="927926"/>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42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L="1828800" marR="0" lvl="3" indent="-228600" algn="l" rtl="0">
              <a:lnSpc>
                <a:spcPct val="100000"/>
              </a:lnSpc>
              <a:spcBef>
                <a:spcPts val="30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4pPr>
            <a:lvl5pPr marL="2286000" marR="0" lvl="4" indent="-228600" algn="l" rtl="0">
              <a:lnSpc>
                <a:spcPct val="100000"/>
              </a:lnSpc>
              <a:spcBef>
                <a:spcPts val="30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310" name="Shape 310"/>
          <p:cNvSpPr/>
          <p:nvPr/>
        </p:nvSpPr>
        <p:spPr>
          <a:xfrm>
            <a:off x="402634" y="6297687"/>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11" name="Shape 311"/>
          <p:cNvSpPr/>
          <p:nvPr/>
        </p:nvSpPr>
        <p:spPr>
          <a:xfrm flipH="1">
            <a:off x="8714737" y="2649757"/>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12" name="Shape 312"/>
          <p:cNvSpPr/>
          <p:nvPr/>
        </p:nvSpPr>
        <p:spPr>
          <a:xfrm flipH="1">
            <a:off x="8710951" y="6297687"/>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Agenda 1.4">
  <p:cSld name="Agenda 1.4">
    <p:spTree>
      <p:nvGrpSpPr>
        <p:cNvPr id="1" name="Shape 313"/>
        <p:cNvGrpSpPr/>
        <p:nvPr/>
      </p:nvGrpSpPr>
      <p:grpSpPr>
        <a:xfrm>
          <a:off x="0" y="0"/>
          <a:ext cx="0" cy="0"/>
          <a:chOff x="0" y="0"/>
          <a:chExt cx="0" cy="0"/>
        </a:xfrm>
      </p:grpSpPr>
      <p:pic>
        <p:nvPicPr>
          <p:cNvPr id="314" name="Shape 314"/>
          <p:cNvPicPr preferRelativeResize="0"/>
          <p:nvPr/>
        </p:nvPicPr>
        <p:blipFill rotWithShape="1">
          <a:blip r:embed="rId2">
            <a:alphaModFix/>
          </a:blip>
          <a:srcRect/>
          <a:stretch/>
        </p:blipFill>
        <p:spPr>
          <a:xfrm>
            <a:off x="0" y="1"/>
            <a:ext cx="9144000" cy="6857999"/>
          </a:xfrm>
          <a:prstGeom prst="rect">
            <a:avLst/>
          </a:prstGeom>
          <a:noFill/>
          <a:ln>
            <a:noFill/>
          </a:ln>
        </p:spPr>
      </p:pic>
      <p:pic>
        <p:nvPicPr>
          <p:cNvPr id="315" name="Shape 315"/>
          <p:cNvPicPr preferRelativeResize="0"/>
          <p:nvPr/>
        </p:nvPicPr>
        <p:blipFill rotWithShape="1">
          <a:blip r:embed="rId3">
            <a:alphaModFix/>
          </a:blip>
          <a:srcRect/>
          <a:stretch/>
        </p:blipFill>
        <p:spPr>
          <a:xfrm>
            <a:off x="274320" y="6464808"/>
            <a:ext cx="274320" cy="291830"/>
          </a:xfrm>
          <a:prstGeom prst="rect">
            <a:avLst/>
          </a:prstGeom>
          <a:noFill/>
          <a:ln>
            <a:noFill/>
          </a:ln>
        </p:spPr>
      </p:pic>
      <p:sp>
        <p:nvSpPr>
          <p:cNvPr id="316" name="Shape 316"/>
          <p:cNvSpPr txBox="1"/>
          <p:nvPr/>
        </p:nvSpPr>
        <p:spPr>
          <a:xfrm>
            <a:off x="8623311" y="6445467"/>
            <a:ext cx="531159" cy="365125"/>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   | </a:t>
            </a: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
        <p:nvSpPr>
          <p:cNvPr id="317" name="Shape 317"/>
          <p:cNvSpPr txBox="1">
            <a:spLocks noGrp="1"/>
          </p:cNvSpPr>
          <p:nvPr>
            <p:ph type="title"/>
          </p:nvPr>
        </p:nvSpPr>
        <p:spPr>
          <a:xfrm>
            <a:off x="584938" y="824754"/>
            <a:ext cx="7932000" cy="1768314"/>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chemeClr val="lt1"/>
              </a:buClr>
              <a:buSzPts val="2100"/>
              <a:buFont typeface="Arial"/>
              <a:buNone/>
              <a:defRPr sz="21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318" name="Shape 318"/>
          <p:cNvCxnSpPr/>
          <p:nvPr/>
        </p:nvCxnSpPr>
        <p:spPr>
          <a:xfrm rot="10800000">
            <a:off x="2423"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319" name="Shape 319"/>
          <p:cNvCxnSpPr/>
          <p:nvPr/>
        </p:nvCxnSpPr>
        <p:spPr>
          <a:xfrm rot="10800000">
            <a:off x="462492" y="6320547"/>
            <a:ext cx="8217959" cy="0"/>
          </a:xfrm>
          <a:prstGeom prst="straightConnector1">
            <a:avLst/>
          </a:prstGeom>
          <a:noFill/>
          <a:ln w="12700" cap="flat" cmpd="sng">
            <a:solidFill>
              <a:schemeClr val="lt1"/>
            </a:solidFill>
            <a:prstDash val="solid"/>
            <a:round/>
            <a:headEnd type="none" w="sm" len="sm"/>
            <a:tailEnd type="none" w="sm" len="sm"/>
          </a:ln>
        </p:spPr>
      </p:cxnSp>
      <p:cxnSp>
        <p:nvCxnSpPr>
          <p:cNvPr id="320" name="Shape 320"/>
          <p:cNvCxnSpPr/>
          <p:nvPr/>
        </p:nvCxnSpPr>
        <p:spPr>
          <a:xfrm>
            <a:off x="877221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321" name="Shape 321"/>
          <p:cNvCxnSpPr>
            <a:endCxn id="322" idx="0"/>
          </p:cNvCxnSpPr>
          <p:nvPr/>
        </p:nvCxnSpPr>
        <p:spPr>
          <a:xfrm rot="10800000">
            <a:off x="41834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322" name="Shape 322"/>
          <p:cNvSpPr/>
          <p:nvPr/>
        </p:nvSpPr>
        <p:spPr>
          <a:xfrm rot="-5400000">
            <a:off x="402044" y="2689833"/>
            <a:ext cx="121764" cy="8915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cxnSp>
        <p:nvCxnSpPr>
          <p:cNvPr id="323" name="Shape 323"/>
          <p:cNvCxnSpPr/>
          <p:nvPr/>
        </p:nvCxnSpPr>
        <p:spPr>
          <a:xfrm rot="10800000">
            <a:off x="462492" y="2673528"/>
            <a:ext cx="8217959" cy="0"/>
          </a:xfrm>
          <a:prstGeom prst="straightConnector1">
            <a:avLst/>
          </a:prstGeom>
          <a:noFill/>
          <a:ln w="12700" cap="flat" cmpd="sng">
            <a:solidFill>
              <a:schemeClr val="lt1"/>
            </a:solidFill>
            <a:prstDash val="solid"/>
            <a:round/>
            <a:headEnd type="none" w="sm" len="sm"/>
            <a:tailEnd type="none" w="sm" len="sm"/>
          </a:ln>
        </p:spPr>
      </p:cxnSp>
      <p:sp>
        <p:nvSpPr>
          <p:cNvPr id="324" name="Shape 324"/>
          <p:cNvSpPr txBox="1">
            <a:spLocks noGrp="1"/>
          </p:cNvSpPr>
          <p:nvPr>
            <p:ph type="body" idx="1"/>
          </p:nvPr>
        </p:nvSpPr>
        <p:spPr>
          <a:xfrm>
            <a:off x="600075" y="2765533"/>
            <a:ext cx="7907338" cy="927926"/>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42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L="1828800" marR="0" lvl="3" indent="-228600" algn="l" rtl="0">
              <a:lnSpc>
                <a:spcPct val="100000"/>
              </a:lnSpc>
              <a:spcBef>
                <a:spcPts val="30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4pPr>
            <a:lvl5pPr marL="2286000" marR="0" lvl="4" indent="-228600" algn="l" rtl="0">
              <a:lnSpc>
                <a:spcPct val="100000"/>
              </a:lnSpc>
              <a:spcBef>
                <a:spcPts val="30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325" name="Shape 325"/>
          <p:cNvSpPr/>
          <p:nvPr/>
        </p:nvSpPr>
        <p:spPr>
          <a:xfrm>
            <a:off x="402634" y="6297687"/>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26" name="Shape 326"/>
          <p:cNvSpPr/>
          <p:nvPr/>
        </p:nvSpPr>
        <p:spPr>
          <a:xfrm flipH="1">
            <a:off x="8714737" y="2649757"/>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27" name="Shape 327"/>
          <p:cNvSpPr/>
          <p:nvPr/>
        </p:nvSpPr>
        <p:spPr>
          <a:xfrm flipH="1">
            <a:off x="8710951" y="6297687"/>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Agenda 1.5">
  <p:cSld name="Agenda 1.5">
    <p:spTree>
      <p:nvGrpSpPr>
        <p:cNvPr id="1" name="Shape 328"/>
        <p:cNvGrpSpPr/>
        <p:nvPr/>
      </p:nvGrpSpPr>
      <p:grpSpPr>
        <a:xfrm>
          <a:off x="0" y="0"/>
          <a:ext cx="0" cy="0"/>
          <a:chOff x="0" y="0"/>
          <a:chExt cx="0" cy="0"/>
        </a:xfrm>
      </p:grpSpPr>
      <p:pic>
        <p:nvPicPr>
          <p:cNvPr id="329" name="Shape 329"/>
          <p:cNvPicPr preferRelativeResize="0"/>
          <p:nvPr/>
        </p:nvPicPr>
        <p:blipFill rotWithShape="1">
          <a:blip r:embed="rId2">
            <a:alphaModFix/>
          </a:blip>
          <a:srcRect/>
          <a:stretch/>
        </p:blipFill>
        <p:spPr>
          <a:xfrm>
            <a:off x="0" y="1"/>
            <a:ext cx="9144000" cy="6857999"/>
          </a:xfrm>
          <a:prstGeom prst="rect">
            <a:avLst/>
          </a:prstGeom>
          <a:noFill/>
          <a:ln>
            <a:noFill/>
          </a:ln>
        </p:spPr>
      </p:pic>
      <p:pic>
        <p:nvPicPr>
          <p:cNvPr id="330" name="Shape 330"/>
          <p:cNvPicPr preferRelativeResize="0"/>
          <p:nvPr/>
        </p:nvPicPr>
        <p:blipFill rotWithShape="1">
          <a:blip r:embed="rId3">
            <a:alphaModFix/>
          </a:blip>
          <a:srcRect/>
          <a:stretch/>
        </p:blipFill>
        <p:spPr>
          <a:xfrm>
            <a:off x="276319" y="6464808"/>
            <a:ext cx="274320" cy="291830"/>
          </a:xfrm>
          <a:prstGeom prst="rect">
            <a:avLst/>
          </a:prstGeom>
          <a:noFill/>
          <a:ln>
            <a:noFill/>
          </a:ln>
        </p:spPr>
      </p:pic>
      <p:sp>
        <p:nvSpPr>
          <p:cNvPr id="331" name="Shape 331"/>
          <p:cNvSpPr txBox="1"/>
          <p:nvPr/>
        </p:nvSpPr>
        <p:spPr>
          <a:xfrm>
            <a:off x="8623311" y="6445467"/>
            <a:ext cx="531159" cy="365125"/>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   | </a:t>
            </a: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
        <p:nvSpPr>
          <p:cNvPr id="332" name="Shape 332"/>
          <p:cNvSpPr txBox="1">
            <a:spLocks noGrp="1"/>
          </p:cNvSpPr>
          <p:nvPr>
            <p:ph type="title"/>
          </p:nvPr>
        </p:nvSpPr>
        <p:spPr>
          <a:xfrm>
            <a:off x="584938" y="824754"/>
            <a:ext cx="7932000" cy="1768314"/>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chemeClr val="lt1"/>
              </a:buClr>
              <a:buSzPts val="2100"/>
              <a:buFont typeface="Arial"/>
              <a:buNone/>
              <a:defRPr sz="21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333" name="Shape 333"/>
          <p:cNvCxnSpPr/>
          <p:nvPr/>
        </p:nvCxnSpPr>
        <p:spPr>
          <a:xfrm rot="10800000">
            <a:off x="2423"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334" name="Shape 334"/>
          <p:cNvCxnSpPr/>
          <p:nvPr/>
        </p:nvCxnSpPr>
        <p:spPr>
          <a:xfrm rot="10800000">
            <a:off x="462492" y="6320547"/>
            <a:ext cx="8217959" cy="0"/>
          </a:xfrm>
          <a:prstGeom prst="straightConnector1">
            <a:avLst/>
          </a:prstGeom>
          <a:noFill/>
          <a:ln w="12700" cap="flat" cmpd="sng">
            <a:solidFill>
              <a:schemeClr val="lt1"/>
            </a:solidFill>
            <a:prstDash val="solid"/>
            <a:round/>
            <a:headEnd type="none" w="sm" len="sm"/>
            <a:tailEnd type="none" w="sm" len="sm"/>
          </a:ln>
        </p:spPr>
      </p:cxnSp>
      <p:cxnSp>
        <p:nvCxnSpPr>
          <p:cNvPr id="335" name="Shape 335"/>
          <p:cNvCxnSpPr/>
          <p:nvPr/>
        </p:nvCxnSpPr>
        <p:spPr>
          <a:xfrm>
            <a:off x="877221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336" name="Shape 336"/>
          <p:cNvCxnSpPr>
            <a:endCxn id="337" idx="0"/>
          </p:cNvCxnSpPr>
          <p:nvPr/>
        </p:nvCxnSpPr>
        <p:spPr>
          <a:xfrm rot="10800000">
            <a:off x="41834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337" name="Shape 337"/>
          <p:cNvSpPr/>
          <p:nvPr/>
        </p:nvSpPr>
        <p:spPr>
          <a:xfrm rot="-5400000">
            <a:off x="402044" y="2689833"/>
            <a:ext cx="121764" cy="8915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cxnSp>
        <p:nvCxnSpPr>
          <p:cNvPr id="338" name="Shape 338"/>
          <p:cNvCxnSpPr/>
          <p:nvPr/>
        </p:nvCxnSpPr>
        <p:spPr>
          <a:xfrm rot="10800000">
            <a:off x="462492" y="2673528"/>
            <a:ext cx="8217959" cy="0"/>
          </a:xfrm>
          <a:prstGeom prst="straightConnector1">
            <a:avLst/>
          </a:prstGeom>
          <a:noFill/>
          <a:ln w="12700" cap="flat" cmpd="sng">
            <a:solidFill>
              <a:schemeClr val="lt1"/>
            </a:solidFill>
            <a:prstDash val="solid"/>
            <a:round/>
            <a:headEnd type="none" w="sm" len="sm"/>
            <a:tailEnd type="none" w="sm" len="sm"/>
          </a:ln>
        </p:spPr>
      </p:cxnSp>
      <p:sp>
        <p:nvSpPr>
          <p:cNvPr id="339" name="Shape 339"/>
          <p:cNvSpPr txBox="1">
            <a:spLocks noGrp="1"/>
          </p:cNvSpPr>
          <p:nvPr>
            <p:ph type="body" idx="1"/>
          </p:nvPr>
        </p:nvSpPr>
        <p:spPr>
          <a:xfrm>
            <a:off x="600075" y="2765533"/>
            <a:ext cx="7907338" cy="927926"/>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42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L="1828800" marR="0" lvl="3" indent="-228600" algn="l" rtl="0">
              <a:lnSpc>
                <a:spcPct val="100000"/>
              </a:lnSpc>
              <a:spcBef>
                <a:spcPts val="30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4pPr>
            <a:lvl5pPr marL="2286000" marR="0" lvl="4" indent="-228600" algn="l" rtl="0">
              <a:lnSpc>
                <a:spcPct val="100000"/>
              </a:lnSpc>
              <a:spcBef>
                <a:spcPts val="30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340" name="Shape 340"/>
          <p:cNvSpPr/>
          <p:nvPr/>
        </p:nvSpPr>
        <p:spPr>
          <a:xfrm>
            <a:off x="402634" y="6297687"/>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41" name="Shape 341"/>
          <p:cNvSpPr/>
          <p:nvPr/>
        </p:nvSpPr>
        <p:spPr>
          <a:xfrm flipH="1">
            <a:off x="8714737" y="2649757"/>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42" name="Shape 342"/>
          <p:cNvSpPr/>
          <p:nvPr/>
        </p:nvSpPr>
        <p:spPr>
          <a:xfrm flipH="1">
            <a:off x="8710951" y="6297687"/>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over 2 Decorative">
  <p:cSld name="1_Cover 2 Decorative">
    <p:spTree>
      <p:nvGrpSpPr>
        <p:cNvPr id="1" name="Shape 27"/>
        <p:cNvGrpSpPr/>
        <p:nvPr/>
      </p:nvGrpSpPr>
      <p:grpSpPr>
        <a:xfrm>
          <a:off x="0" y="0"/>
          <a:ext cx="0" cy="0"/>
          <a:chOff x="0" y="0"/>
          <a:chExt cx="0" cy="0"/>
        </a:xfrm>
      </p:grpSpPr>
      <p:pic>
        <p:nvPicPr>
          <p:cNvPr id="28" name="Shape 28"/>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9" name="Shape 29"/>
          <p:cNvSpPr/>
          <p:nvPr/>
        </p:nvSpPr>
        <p:spPr>
          <a:xfrm>
            <a:off x="1811695"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30" name="Shape 30"/>
          <p:cNvCxnSpPr/>
          <p:nvPr/>
        </p:nvCxnSpPr>
        <p:spPr>
          <a:xfrm rot="10800000">
            <a:off x="0" y="6124511"/>
            <a:ext cx="1790417" cy="0"/>
          </a:xfrm>
          <a:prstGeom prst="straightConnector1">
            <a:avLst/>
          </a:prstGeom>
          <a:noFill/>
          <a:ln w="12700" cap="flat" cmpd="sng">
            <a:solidFill>
              <a:schemeClr val="lt1"/>
            </a:solidFill>
            <a:prstDash val="solid"/>
            <a:round/>
            <a:headEnd type="none" w="sm" len="sm"/>
            <a:tailEnd type="none" w="sm" len="sm"/>
          </a:ln>
        </p:spPr>
      </p:cxnSp>
      <p:cxnSp>
        <p:nvCxnSpPr>
          <p:cNvPr id="31" name="Shape 31"/>
          <p:cNvCxnSpPr/>
          <p:nvPr/>
        </p:nvCxnSpPr>
        <p:spPr>
          <a:xfrm rot="10800000">
            <a:off x="1878696" y="6124511"/>
            <a:ext cx="6693408" cy="0"/>
          </a:xfrm>
          <a:prstGeom prst="straightConnector1">
            <a:avLst/>
          </a:prstGeom>
          <a:noFill/>
          <a:ln w="12700" cap="flat" cmpd="sng">
            <a:solidFill>
              <a:schemeClr val="lt1"/>
            </a:solidFill>
            <a:prstDash val="solid"/>
            <a:round/>
            <a:headEnd type="none" w="sm" len="sm"/>
            <a:tailEnd type="none" w="sm" len="sm"/>
          </a:ln>
        </p:spPr>
      </p:cxnSp>
      <p:sp>
        <p:nvSpPr>
          <p:cNvPr id="32" name="Shape 32"/>
          <p:cNvSpPr/>
          <p:nvPr/>
        </p:nvSpPr>
        <p:spPr>
          <a:xfrm flipH="1">
            <a:off x="8610117"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Shape 33"/>
          <p:cNvSpPr/>
          <p:nvPr/>
        </p:nvSpPr>
        <p:spPr>
          <a:xfrm flipH="1">
            <a:off x="8610117" y="347037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34" name="Shape 34"/>
          <p:cNvCxnSpPr/>
          <p:nvPr/>
        </p:nvCxnSpPr>
        <p:spPr>
          <a:xfrm rot="10800000">
            <a:off x="1834554" y="3552825"/>
            <a:ext cx="0" cy="2529961"/>
          </a:xfrm>
          <a:prstGeom prst="straightConnector1">
            <a:avLst/>
          </a:prstGeom>
          <a:noFill/>
          <a:ln w="12700" cap="flat" cmpd="sng">
            <a:solidFill>
              <a:schemeClr val="lt1"/>
            </a:solidFill>
            <a:prstDash val="solid"/>
            <a:round/>
            <a:headEnd type="none" w="sm" len="sm"/>
            <a:tailEnd type="none" w="sm" len="sm"/>
          </a:ln>
        </p:spPr>
      </p:cxnSp>
      <p:sp>
        <p:nvSpPr>
          <p:cNvPr id="35" name="Shape 35"/>
          <p:cNvSpPr/>
          <p:nvPr/>
        </p:nvSpPr>
        <p:spPr>
          <a:xfrm rot="-5400000">
            <a:off x="1834554" y="3494144"/>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cxnSp>
        <p:nvCxnSpPr>
          <p:cNvPr id="36" name="Shape 36"/>
          <p:cNvCxnSpPr/>
          <p:nvPr/>
        </p:nvCxnSpPr>
        <p:spPr>
          <a:xfrm rot="10800000">
            <a:off x="1895439" y="3494144"/>
            <a:ext cx="6691671" cy="0"/>
          </a:xfrm>
          <a:prstGeom prst="straightConnector1">
            <a:avLst/>
          </a:prstGeom>
          <a:noFill/>
          <a:ln w="12700" cap="flat" cmpd="sng">
            <a:solidFill>
              <a:schemeClr val="lt1"/>
            </a:solidFill>
            <a:prstDash val="solid"/>
            <a:round/>
            <a:headEnd type="none" w="sm" len="sm"/>
            <a:tailEnd type="none" w="sm" len="sm"/>
          </a:ln>
        </p:spPr>
      </p:cxnSp>
      <p:pic>
        <p:nvPicPr>
          <p:cNvPr id="37" name="Shape 37"/>
          <p:cNvPicPr preferRelativeResize="0"/>
          <p:nvPr/>
        </p:nvPicPr>
        <p:blipFill rotWithShape="1">
          <a:blip r:embed="rId3">
            <a:alphaModFix/>
          </a:blip>
          <a:srcRect/>
          <a:stretch/>
        </p:blipFill>
        <p:spPr>
          <a:xfrm>
            <a:off x="348105" y="4878249"/>
            <a:ext cx="1193800" cy="952500"/>
          </a:xfrm>
          <a:prstGeom prst="rect">
            <a:avLst/>
          </a:prstGeom>
          <a:noFill/>
          <a:ln>
            <a:noFill/>
          </a:ln>
        </p:spPr>
      </p:pic>
      <p:sp>
        <p:nvSpPr>
          <p:cNvPr id="38" name="Shape 38"/>
          <p:cNvSpPr txBox="1">
            <a:spLocks noGrp="1"/>
          </p:cNvSpPr>
          <p:nvPr>
            <p:ph type="title"/>
          </p:nvPr>
        </p:nvSpPr>
        <p:spPr>
          <a:xfrm>
            <a:off x="2061883" y="761997"/>
            <a:ext cx="6382512" cy="2533369"/>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SzPts val="1400"/>
              <a:buNone/>
              <a:defRPr sz="36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 name="Shape 39"/>
          <p:cNvSpPr txBox="1">
            <a:spLocks noGrp="1"/>
          </p:cNvSpPr>
          <p:nvPr>
            <p:ph type="body" idx="1"/>
          </p:nvPr>
        </p:nvSpPr>
        <p:spPr>
          <a:xfrm>
            <a:off x="2070848" y="4593844"/>
            <a:ext cx="6382512" cy="716808"/>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0" name="Shape 40"/>
          <p:cNvSpPr txBox="1">
            <a:spLocks noGrp="1"/>
          </p:cNvSpPr>
          <p:nvPr>
            <p:ph type="body" idx="2"/>
          </p:nvPr>
        </p:nvSpPr>
        <p:spPr>
          <a:xfrm>
            <a:off x="2070848" y="5301687"/>
            <a:ext cx="6382512" cy="273605"/>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1" name="Shape 41"/>
          <p:cNvSpPr txBox="1">
            <a:spLocks noGrp="1"/>
          </p:cNvSpPr>
          <p:nvPr>
            <p:ph type="body" idx="3"/>
          </p:nvPr>
        </p:nvSpPr>
        <p:spPr>
          <a:xfrm>
            <a:off x="2070848" y="5584257"/>
            <a:ext cx="6382512" cy="403785"/>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2" name="Shape 42"/>
          <p:cNvSpPr txBox="1">
            <a:spLocks noGrp="1"/>
          </p:cNvSpPr>
          <p:nvPr>
            <p:ph type="body" idx="4"/>
          </p:nvPr>
        </p:nvSpPr>
        <p:spPr>
          <a:xfrm>
            <a:off x="2070848" y="3652549"/>
            <a:ext cx="6382512" cy="716808"/>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Agenda 1.6">
  <p:cSld name="Agenda 1.6">
    <p:spTree>
      <p:nvGrpSpPr>
        <p:cNvPr id="1" name="Shape 343"/>
        <p:cNvGrpSpPr/>
        <p:nvPr/>
      </p:nvGrpSpPr>
      <p:grpSpPr>
        <a:xfrm>
          <a:off x="0" y="0"/>
          <a:ext cx="0" cy="0"/>
          <a:chOff x="0" y="0"/>
          <a:chExt cx="0" cy="0"/>
        </a:xfrm>
      </p:grpSpPr>
      <p:pic>
        <p:nvPicPr>
          <p:cNvPr id="344" name="Shape 344"/>
          <p:cNvPicPr preferRelativeResize="0"/>
          <p:nvPr/>
        </p:nvPicPr>
        <p:blipFill rotWithShape="1">
          <a:blip r:embed="rId2">
            <a:alphaModFix/>
          </a:blip>
          <a:srcRect/>
          <a:stretch/>
        </p:blipFill>
        <p:spPr>
          <a:xfrm>
            <a:off x="0" y="1"/>
            <a:ext cx="9144000" cy="6857999"/>
          </a:xfrm>
          <a:prstGeom prst="rect">
            <a:avLst/>
          </a:prstGeom>
          <a:noFill/>
          <a:ln>
            <a:noFill/>
          </a:ln>
        </p:spPr>
      </p:pic>
      <p:pic>
        <p:nvPicPr>
          <p:cNvPr id="345" name="Shape 345"/>
          <p:cNvPicPr preferRelativeResize="0"/>
          <p:nvPr/>
        </p:nvPicPr>
        <p:blipFill rotWithShape="1">
          <a:blip r:embed="rId3">
            <a:alphaModFix/>
          </a:blip>
          <a:srcRect/>
          <a:stretch/>
        </p:blipFill>
        <p:spPr>
          <a:xfrm>
            <a:off x="276319" y="6464808"/>
            <a:ext cx="274320" cy="291830"/>
          </a:xfrm>
          <a:prstGeom prst="rect">
            <a:avLst/>
          </a:prstGeom>
          <a:noFill/>
          <a:ln>
            <a:noFill/>
          </a:ln>
        </p:spPr>
      </p:pic>
      <p:sp>
        <p:nvSpPr>
          <p:cNvPr id="346" name="Shape 346"/>
          <p:cNvSpPr txBox="1"/>
          <p:nvPr/>
        </p:nvSpPr>
        <p:spPr>
          <a:xfrm>
            <a:off x="8623311" y="6445467"/>
            <a:ext cx="531159" cy="365125"/>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   | </a:t>
            </a: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
        <p:nvSpPr>
          <p:cNvPr id="347" name="Shape 347"/>
          <p:cNvSpPr txBox="1">
            <a:spLocks noGrp="1"/>
          </p:cNvSpPr>
          <p:nvPr>
            <p:ph type="title"/>
          </p:nvPr>
        </p:nvSpPr>
        <p:spPr>
          <a:xfrm>
            <a:off x="584938" y="824754"/>
            <a:ext cx="7932000" cy="1768314"/>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chemeClr val="lt1"/>
              </a:buClr>
              <a:buSzPts val="2100"/>
              <a:buFont typeface="Arial"/>
              <a:buNone/>
              <a:defRPr sz="21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348" name="Shape 348"/>
          <p:cNvCxnSpPr/>
          <p:nvPr/>
        </p:nvCxnSpPr>
        <p:spPr>
          <a:xfrm rot="10800000">
            <a:off x="2423"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349" name="Shape 349"/>
          <p:cNvCxnSpPr/>
          <p:nvPr/>
        </p:nvCxnSpPr>
        <p:spPr>
          <a:xfrm rot="10800000">
            <a:off x="462492" y="6320547"/>
            <a:ext cx="8217959" cy="0"/>
          </a:xfrm>
          <a:prstGeom prst="straightConnector1">
            <a:avLst/>
          </a:prstGeom>
          <a:noFill/>
          <a:ln w="12700" cap="flat" cmpd="sng">
            <a:solidFill>
              <a:schemeClr val="lt1"/>
            </a:solidFill>
            <a:prstDash val="solid"/>
            <a:round/>
            <a:headEnd type="none" w="sm" len="sm"/>
            <a:tailEnd type="none" w="sm" len="sm"/>
          </a:ln>
        </p:spPr>
      </p:cxnSp>
      <p:cxnSp>
        <p:nvCxnSpPr>
          <p:cNvPr id="350" name="Shape 350"/>
          <p:cNvCxnSpPr/>
          <p:nvPr/>
        </p:nvCxnSpPr>
        <p:spPr>
          <a:xfrm>
            <a:off x="877221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351" name="Shape 351"/>
          <p:cNvCxnSpPr>
            <a:endCxn id="352" idx="0"/>
          </p:cNvCxnSpPr>
          <p:nvPr/>
        </p:nvCxnSpPr>
        <p:spPr>
          <a:xfrm rot="10800000">
            <a:off x="41834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352" name="Shape 352"/>
          <p:cNvSpPr/>
          <p:nvPr/>
        </p:nvSpPr>
        <p:spPr>
          <a:xfrm rot="-5400000">
            <a:off x="402044" y="2689833"/>
            <a:ext cx="121764" cy="8915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cxnSp>
        <p:nvCxnSpPr>
          <p:cNvPr id="353" name="Shape 353"/>
          <p:cNvCxnSpPr/>
          <p:nvPr/>
        </p:nvCxnSpPr>
        <p:spPr>
          <a:xfrm rot="10800000">
            <a:off x="462492" y="2673528"/>
            <a:ext cx="8217959" cy="0"/>
          </a:xfrm>
          <a:prstGeom prst="straightConnector1">
            <a:avLst/>
          </a:prstGeom>
          <a:noFill/>
          <a:ln w="12700" cap="flat" cmpd="sng">
            <a:solidFill>
              <a:schemeClr val="lt1"/>
            </a:solidFill>
            <a:prstDash val="solid"/>
            <a:round/>
            <a:headEnd type="none" w="sm" len="sm"/>
            <a:tailEnd type="none" w="sm" len="sm"/>
          </a:ln>
        </p:spPr>
      </p:cxnSp>
      <p:sp>
        <p:nvSpPr>
          <p:cNvPr id="354" name="Shape 354"/>
          <p:cNvSpPr txBox="1">
            <a:spLocks noGrp="1"/>
          </p:cNvSpPr>
          <p:nvPr>
            <p:ph type="body" idx="1"/>
          </p:nvPr>
        </p:nvSpPr>
        <p:spPr>
          <a:xfrm>
            <a:off x="600075" y="2765533"/>
            <a:ext cx="7907338" cy="927926"/>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42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L="1828800" marR="0" lvl="3" indent="-228600" algn="l" rtl="0">
              <a:lnSpc>
                <a:spcPct val="100000"/>
              </a:lnSpc>
              <a:spcBef>
                <a:spcPts val="30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4pPr>
            <a:lvl5pPr marL="2286000" marR="0" lvl="4" indent="-228600" algn="l" rtl="0">
              <a:lnSpc>
                <a:spcPct val="100000"/>
              </a:lnSpc>
              <a:spcBef>
                <a:spcPts val="30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355" name="Shape 355"/>
          <p:cNvSpPr/>
          <p:nvPr/>
        </p:nvSpPr>
        <p:spPr>
          <a:xfrm>
            <a:off x="402634" y="6297687"/>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56" name="Shape 356"/>
          <p:cNvSpPr/>
          <p:nvPr/>
        </p:nvSpPr>
        <p:spPr>
          <a:xfrm flipH="1">
            <a:off x="8714737" y="2649757"/>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57" name="Shape 357"/>
          <p:cNvSpPr/>
          <p:nvPr/>
        </p:nvSpPr>
        <p:spPr>
          <a:xfrm flipH="1">
            <a:off x="8710951" y="6297687"/>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genda Divider 1">
  <p:cSld name="Agenda Divider 1">
    <p:spTree>
      <p:nvGrpSpPr>
        <p:cNvPr id="1" name="Shape 358"/>
        <p:cNvGrpSpPr/>
        <p:nvPr/>
      </p:nvGrpSpPr>
      <p:grpSpPr>
        <a:xfrm>
          <a:off x="0" y="0"/>
          <a:ext cx="0" cy="0"/>
          <a:chOff x="0" y="0"/>
          <a:chExt cx="0" cy="0"/>
        </a:xfrm>
      </p:grpSpPr>
      <p:pic>
        <p:nvPicPr>
          <p:cNvPr id="359" name="Shape 359"/>
          <p:cNvPicPr preferRelativeResize="0"/>
          <p:nvPr/>
        </p:nvPicPr>
        <p:blipFill rotWithShape="1">
          <a:blip r:embed="rId2">
            <a:alphaModFix/>
          </a:blip>
          <a:srcRect/>
          <a:stretch/>
        </p:blipFill>
        <p:spPr>
          <a:xfrm>
            <a:off x="41" y="1"/>
            <a:ext cx="9144000" cy="6857999"/>
          </a:xfrm>
          <a:prstGeom prst="rect">
            <a:avLst/>
          </a:prstGeom>
          <a:noFill/>
          <a:ln>
            <a:noFill/>
          </a:ln>
        </p:spPr>
      </p:pic>
      <p:sp>
        <p:nvSpPr>
          <p:cNvPr id="360" name="Shape 360"/>
          <p:cNvSpPr/>
          <p:nvPr/>
        </p:nvSpPr>
        <p:spPr>
          <a:xfrm>
            <a:off x="0" y="6320549"/>
            <a:ext cx="9144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361" name="Shape 361"/>
          <p:cNvCxnSpPr/>
          <p:nvPr/>
        </p:nvCxnSpPr>
        <p:spPr>
          <a:xfrm>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362" name="Shape 362"/>
          <p:cNvSpPr txBox="1">
            <a:spLocks noGrp="1"/>
          </p:cNvSpPr>
          <p:nvPr>
            <p:ph type="body" idx="1"/>
          </p:nvPr>
        </p:nvSpPr>
        <p:spPr>
          <a:xfrm>
            <a:off x="573741" y="3030399"/>
            <a:ext cx="6247234" cy="1783649"/>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2625"/>
              <a:buFont typeface="Arial"/>
              <a:buNone/>
              <a:defRPr sz="2625" b="0" i="0" u="none" strike="noStrike" cap="none">
                <a:solidFill>
                  <a:schemeClr val="lt1"/>
                </a:solidFill>
                <a:latin typeface="Arial"/>
                <a:ea typeface="Arial"/>
                <a:cs typeface="Arial"/>
                <a:sym typeface="Arial"/>
              </a:defRPr>
            </a:lvl1pPr>
            <a:lvl2pPr marL="914400" marR="0" lvl="1" indent="-228600" algn="l" rtl="0">
              <a:lnSpc>
                <a:spcPct val="100000"/>
              </a:lnSpc>
              <a:spcBef>
                <a:spcPts val="420"/>
              </a:spcBef>
              <a:spcAft>
                <a:spcPts val="0"/>
              </a:spcAft>
              <a:buClr>
                <a:srgbClr val="DDD9C3"/>
              </a:buClr>
              <a:buSzPts val="2100"/>
              <a:buFont typeface="Arial"/>
              <a:buNone/>
              <a:defRPr sz="2100" b="0" i="0" u="none" strike="noStrike" cap="none">
                <a:solidFill>
                  <a:srgbClr val="DDD9C3"/>
                </a:solidFill>
                <a:latin typeface="Arial"/>
                <a:ea typeface="Arial"/>
                <a:cs typeface="Arial"/>
                <a:sym typeface="Arial"/>
              </a:defRPr>
            </a:lvl2pPr>
            <a:lvl3pPr marL="1371600" marR="0" lvl="2" indent="-228600" algn="l" rtl="0">
              <a:lnSpc>
                <a:spcPct val="100000"/>
              </a:lnSpc>
              <a:spcBef>
                <a:spcPts val="360"/>
              </a:spcBef>
              <a:spcAft>
                <a:spcPts val="0"/>
              </a:spcAft>
              <a:buClr>
                <a:srgbClr val="DDD9C3"/>
              </a:buClr>
              <a:buSzPts val="1800"/>
              <a:buFont typeface="Arial"/>
              <a:buNone/>
              <a:defRPr sz="1800" b="0" i="0" u="none" strike="noStrike" cap="none">
                <a:solidFill>
                  <a:srgbClr val="DDD9C3"/>
                </a:solidFill>
                <a:latin typeface="Arial"/>
                <a:ea typeface="Arial"/>
                <a:cs typeface="Arial"/>
                <a:sym typeface="Arial"/>
              </a:defRPr>
            </a:lvl3pPr>
            <a:lvl4pPr marL="1828800" marR="0" lvl="3" indent="-228600" algn="l" rtl="0">
              <a:lnSpc>
                <a:spcPct val="100000"/>
              </a:lnSpc>
              <a:spcBef>
                <a:spcPts val="300"/>
              </a:spcBef>
              <a:spcAft>
                <a:spcPts val="0"/>
              </a:spcAft>
              <a:buClr>
                <a:srgbClr val="DDD9C3"/>
              </a:buClr>
              <a:buSzPts val="1500"/>
              <a:buFont typeface="Arial"/>
              <a:buNone/>
              <a:defRPr sz="1500" b="0" i="0" u="none" strike="noStrike" cap="none">
                <a:solidFill>
                  <a:srgbClr val="DDD9C3"/>
                </a:solidFill>
                <a:latin typeface="Arial"/>
                <a:ea typeface="Arial"/>
                <a:cs typeface="Arial"/>
                <a:sym typeface="Arial"/>
              </a:defRPr>
            </a:lvl4pPr>
            <a:lvl5pPr marL="2286000" marR="0" lvl="4" indent="-228600" algn="l" rtl="0">
              <a:lnSpc>
                <a:spcPct val="100000"/>
              </a:lnSpc>
              <a:spcBef>
                <a:spcPts val="300"/>
              </a:spcBef>
              <a:spcAft>
                <a:spcPts val="0"/>
              </a:spcAft>
              <a:buClr>
                <a:srgbClr val="DDD9C3"/>
              </a:buClr>
              <a:buSzPts val="1500"/>
              <a:buFont typeface="Arial"/>
              <a:buNone/>
              <a:defRPr sz="1500" b="0" i="0" u="none" strike="noStrike" cap="none">
                <a:solidFill>
                  <a:srgbClr val="DDD9C3"/>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363" name="Shape 363"/>
          <p:cNvSpPr txBox="1">
            <a:spLocks noGrp="1"/>
          </p:cNvSpPr>
          <p:nvPr>
            <p:ph type="title"/>
          </p:nvPr>
        </p:nvSpPr>
        <p:spPr>
          <a:xfrm>
            <a:off x="564638" y="1308849"/>
            <a:ext cx="6256337" cy="1701535"/>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chemeClr val="lt1"/>
              </a:buClr>
              <a:buSzPts val="2625"/>
              <a:buFont typeface="Arial"/>
              <a:buNone/>
              <a:defRPr sz="2625"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64" name="Shape 364"/>
          <p:cNvPicPr preferRelativeResize="0"/>
          <p:nvPr/>
        </p:nvPicPr>
        <p:blipFill rotWithShape="1">
          <a:blip r:embed="rId3">
            <a:alphaModFix/>
          </a:blip>
          <a:srcRect/>
          <a:stretch/>
        </p:blipFill>
        <p:spPr>
          <a:xfrm>
            <a:off x="274320" y="6464809"/>
            <a:ext cx="293101" cy="312641"/>
          </a:xfrm>
          <a:prstGeom prst="rect">
            <a:avLst/>
          </a:prstGeom>
          <a:noFill/>
          <a:ln>
            <a:noFill/>
          </a:ln>
        </p:spPr>
      </p:pic>
      <p:sp>
        <p:nvSpPr>
          <p:cNvPr id="365" name="Shape 365"/>
          <p:cNvSpPr txBox="1"/>
          <p:nvPr/>
        </p:nvSpPr>
        <p:spPr>
          <a:xfrm>
            <a:off x="8612841" y="6445467"/>
            <a:ext cx="531159" cy="365125"/>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2B49"/>
                </a:solidFill>
                <a:latin typeface="Arial"/>
                <a:ea typeface="Arial"/>
                <a:cs typeface="Arial"/>
                <a:sym typeface="Arial"/>
              </a:rPr>
              <a:t>   | </a:t>
            </a:r>
            <a:fld id="{00000000-1234-1234-1234-123412341234}" type="slidenum">
              <a:rPr lang="en-US" sz="900" b="0" i="0" u="none" strike="noStrike" cap="none">
                <a:solidFill>
                  <a:srgbClr val="002B49"/>
                </a:solidFill>
                <a:latin typeface="Arial"/>
                <a:ea typeface="Arial"/>
                <a:cs typeface="Arial"/>
                <a:sym typeface="Arial"/>
              </a:rPr>
              <a:t>‹#›</a:t>
            </a:fld>
            <a:endParaRPr sz="9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Presenters Divider 1.1">
  <p:cSld name="Presenters Divider 1.1">
    <p:spTree>
      <p:nvGrpSpPr>
        <p:cNvPr id="1" name="Shape 366"/>
        <p:cNvGrpSpPr/>
        <p:nvPr/>
      </p:nvGrpSpPr>
      <p:grpSpPr>
        <a:xfrm>
          <a:off x="0" y="0"/>
          <a:ext cx="0" cy="0"/>
          <a:chOff x="0" y="0"/>
          <a:chExt cx="0" cy="0"/>
        </a:xfrm>
      </p:grpSpPr>
      <p:pic>
        <p:nvPicPr>
          <p:cNvPr id="367" name="Shape 367"/>
          <p:cNvPicPr preferRelativeResize="0"/>
          <p:nvPr/>
        </p:nvPicPr>
        <p:blipFill rotWithShape="1">
          <a:blip r:embed="rId2">
            <a:alphaModFix/>
          </a:blip>
          <a:srcRect/>
          <a:stretch/>
        </p:blipFill>
        <p:spPr>
          <a:xfrm>
            <a:off x="0" y="1"/>
            <a:ext cx="9144000" cy="6857999"/>
          </a:xfrm>
          <a:prstGeom prst="rect">
            <a:avLst/>
          </a:prstGeom>
          <a:noFill/>
          <a:ln>
            <a:noFill/>
          </a:ln>
        </p:spPr>
      </p:pic>
      <p:sp>
        <p:nvSpPr>
          <p:cNvPr id="368" name="Shape 368"/>
          <p:cNvSpPr txBox="1">
            <a:spLocks noGrp="1"/>
          </p:cNvSpPr>
          <p:nvPr>
            <p:ph type="title"/>
          </p:nvPr>
        </p:nvSpPr>
        <p:spPr>
          <a:xfrm>
            <a:off x="312230" y="42394"/>
            <a:ext cx="7862461" cy="531346"/>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100"/>
              <a:buFont typeface="Arial"/>
              <a:buNone/>
              <a:defRPr sz="21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69" name="Shape 369"/>
          <p:cNvPicPr preferRelativeResize="0"/>
          <p:nvPr/>
        </p:nvPicPr>
        <p:blipFill rotWithShape="1">
          <a:blip r:embed="rId3">
            <a:alphaModFix/>
          </a:blip>
          <a:srcRect/>
          <a:stretch/>
        </p:blipFill>
        <p:spPr>
          <a:xfrm>
            <a:off x="276319" y="6464808"/>
            <a:ext cx="274320" cy="291830"/>
          </a:xfrm>
          <a:prstGeom prst="rect">
            <a:avLst/>
          </a:prstGeom>
          <a:noFill/>
          <a:ln>
            <a:noFill/>
          </a:ln>
        </p:spPr>
      </p:pic>
      <p:sp>
        <p:nvSpPr>
          <p:cNvPr id="370" name="Shape 370"/>
          <p:cNvSpPr txBox="1"/>
          <p:nvPr/>
        </p:nvSpPr>
        <p:spPr>
          <a:xfrm>
            <a:off x="8612841" y="6445467"/>
            <a:ext cx="531159" cy="365125"/>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   | </a:t>
            </a: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
        <p:nvSpPr>
          <p:cNvPr id="371" name="Shape 371"/>
          <p:cNvSpPr/>
          <p:nvPr/>
        </p:nvSpPr>
        <p:spPr>
          <a:xfrm>
            <a:off x="400253" y="585223"/>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372" name="Shape 372"/>
          <p:cNvCxnSpPr/>
          <p:nvPr/>
        </p:nvCxnSpPr>
        <p:spPr>
          <a:xfrm rot="10800000">
            <a:off x="2423"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373" name="Shape 373"/>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374" name="Shape 374"/>
          <p:cNvSpPr/>
          <p:nvPr/>
        </p:nvSpPr>
        <p:spPr>
          <a:xfrm>
            <a:off x="400253" y="6297687"/>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375" name="Shape 375"/>
          <p:cNvCxnSpPr/>
          <p:nvPr/>
        </p:nvCxnSpPr>
        <p:spPr>
          <a:xfrm rot="10800000">
            <a:off x="2423"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376" name="Shape 376"/>
          <p:cNvCxnSpPr/>
          <p:nvPr/>
        </p:nvCxnSpPr>
        <p:spPr>
          <a:xfrm rot="10800000">
            <a:off x="462492"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377" name="Shape 377"/>
          <p:cNvSpPr/>
          <p:nvPr/>
        </p:nvSpPr>
        <p:spPr>
          <a:xfrm flipH="1">
            <a:off x="8705212" y="6297687"/>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378" name="Shape 378"/>
          <p:cNvCxnSpPr/>
          <p:nvPr/>
        </p:nvCxnSpPr>
        <p:spPr>
          <a:xfrm>
            <a:off x="8772212" y="6320547"/>
            <a:ext cx="371789" cy="0"/>
          </a:xfrm>
          <a:prstGeom prst="straightConnector1">
            <a:avLst/>
          </a:prstGeom>
          <a:noFill/>
          <a:ln w="12700" cap="flat" cmpd="sng">
            <a:solidFill>
              <a:schemeClr val="lt1"/>
            </a:solidFill>
            <a:prstDash val="solid"/>
            <a:round/>
            <a:headEnd type="none" w="sm" len="sm"/>
            <a:tailEnd type="none" w="sm" len="sm"/>
          </a:ln>
        </p:spPr>
      </p:cxnSp>
      <p:sp>
        <p:nvSpPr>
          <p:cNvPr id="379" name="Shape 379"/>
          <p:cNvSpPr>
            <a:spLocks noGrp="1"/>
          </p:cNvSpPr>
          <p:nvPr>
            <p:ph type="pic" idx="2"/>
          </p:nvPr>
        </p:nvSpPr>
        <p:spPr>
          <a:xfrm>
            <a:off x="663390" y="953507"/>
            <a:ext cx="966978" cy="1289304"/>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380" name="Shape 380"/>
          <p:cNvSpPr>
            <a:spLocks noGrp="1"/>
          </p:cNvSpPr>
          <p:nvPr>
            <p:ph type="pic" idx="3"/>
          </p:nvPr>
        </p:nvSpPr>
        <p:spPr>
          <a:xfrm>
            <a:off x="663390" y="2764377"/>
            <a:ext cx="966978" cy="1289304"/>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381" name="Shape 381"/>
          <p:cNvSpPr txBox="1">
            <a:spLocks noGrp="1"/>
          </p:cNvSpPr>
          <p:nvPr>
            <p:ph type="body" idx="1"/>
          </p:nvPr>
        </p:nvSpPr>
        <p:spPr>
          <a:xfrm>
            <a:off x="1872636" y="976836"/>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382" name="Shape 382"/>
          <p:cNvSpPr txBox="1">
            <a:spLocks noGrp="1"/>
          </p:cNvSpPr>
          <p:nvPr>
            <p:ph type="body" idx="4"/>
          </p:nvPr>
        </p:nvSpPr>
        <p:spPr>
          <a:xfrm>
            <a:off x="1872636" y="2787703"/>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383" name="Shape 383"/>
          <p:cNvSpPr txBox="1">
            <a:spLocks noGrp="1"/>
          </p:cNvSpPr>
          <p:nvPr>
            <p:ph type="body" idx="5"/>
          </p:nvPr>
        </p:nvSpPr>
        <p:spPr>
          <a:xfrm>
            <a:off x="1872636" y="1390295"/>
            <a:ext cx="534192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384" name="Shape 384"/>
          <p:cNvSpPr txBox="1">
            <a:spLocks noGrp="1"/>
          </p:cNvSpPr>
          <p:nvPr>
            <p:ph type="body" idx="6"/>
          </p:nvPr>
        </p:nvSpPr>
        <p:spPr>
          <a:xfrm>
            <a:off x="1872636" y="3192198"/>
            <a:ext cx="5341922" cy="822098"/>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385" name="Shape 385"/>
          <p:cNvSpPr>
            <a:spLocks noGrp="1"/>
          </p:cNvSpPr>
          <p:nvPr>
            <p:ph type="pic" idx="7"/>
          </p:nvPr>
        </p:nvSpPr>
        <p:spPr>
          <a:xfrm>
            <a:off x="663390" y="4580278"/>
            <a:ext cx="966978" cy="1289304"/>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386" name="Shape 386"/>
          <p:cNvSpPr txBox="1">
            <a:spLocks noGrp="1"/>
          </p:cNvSpPr>
          <p:nvPr>
            <p:ph type="body" idx="8"/>
          </p:nvPr>
        </p:nvSpPr>
        <p:spPr>
          <a:xfrm>
            <a:off x="1872636" y="4603615"/>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387" name="Shape 387"/>
          <p:cNvSpPr txBox="1">
            <a:spLocks noGrp="1"/>
          </p:cNvSpPr>
          <p:nvPr>
            <p:ph type="body" idx="9"/>
          </p:nvPr>
        </p:nvSpPr>
        <p:spPr>
          <a:xfrm>
            <a:off x="1872636" y="5008110"/>
            <a:ext cx="5341922" cy="822098"/>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Presenters Divider 1.2">
  <p:cSld name="Presenters Divider 1.2">
    <p:spTree>
      <p:nvGrpSpPr>
        <p:cNvPr id="1" name="Shape 388"/>
        <p:cNvGrpSpPr/>
        <p:nvPr/>
      </p:nvGrpSpPr>
      <p:grpSpPr>
        <a:xfrm>
          <a:off x="0" y="0"/>
          <a:ext cx="0" cy="0"/>
          <a:chOff x="0" y="0"/>
          <a:chExt cx="0" cy="0"/>
        </a:xfrm>
      </p:grpSpPr>
      <p:pic>
        <p:nvPicPr>
          <p:cNvPr id="389" name="Shape 389"/>
          <p:cNvPicPr preferRelativeResize="0"/>
          <p:nvPr/>
        </p:nvPicPr>
        <p:blipFill rotWithShape="1">
          <a:blip r:embed="rId2">
            <a:alphaModFix/>
          </a:blip>
          <a:srcRect/>
          <a:stretch/>
        </p:blipFill>
        <p:spPr>
          <a:xfrm>
            <a:off x="0" y="-414"/>
            <a:ext cx="9162289" cy="6858000"/>
          </a:xfrm>
          <a:prstGeom prst="rect">
            <a:avLst/>
          </a:prstGeom>
          <a:noFill/>
          <a:ln>
            <a:noFill/>
          </a:ln>
        </p:spPr>
      </p:pic>
      <p:sp>
        <p:nvSpPr>
          <p:cNvPr id="390" name="Shape 390"/>
          <p:cNvSpPr txBox="1">
            <a:spLocks noGrp="1"/>
          </p:cNvSpPr>
          <p:nvPr>
            <p:ph type="title"/>
          </p:nvPr>
        </p:nvSpPr>
        <p:spPr>
          <a:xfrm>
            <a:off x="312229" y="42394"/>
            <a:ext cx="7910513" cy="531346"/>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100"/>
              <a:buFont typeface="Arial"/>
              <a:buNone/>
              <a:defRPr sz="21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91" name="Shape 391"/>
          <p:cNvPicPr preferRelativeResize="0"/>
          <p:nvPr/>
        </p:nvPicPr>
        <p:blipFill rotWithShape="1">
          <a:blip r:embed="rId3">
            <a:alphaModFix/>
          </a:blip>
          <a:srcRect/>
          <a:stretch/>
        </p:blipFill>
        <p:spPr>
          <a:xfrm>
            <a:off x="276319" y="6464808"/>
            <a:ext cx="274320" cy="291830"/>
          </a:xfrm>
          <a:prstGeom prst="rect">
            <a:avLst/>
          </a:prstGeom>
          <a:noFill/>
          <a:ln>
            <a:noFill/>
          </a:ln>
        </p:spPr>
      </p:pic>
      <p:sp>
        <p:nvSpPr>
          <p:cNvPr id="392" name="Shape 392"/>
          <p:cNvSpPr txBox="1"/>
          <p:nvPr/>
        </p:nvSpPr>
        <p:spPr>
          <a:xfrm>
            <a:off x="8612841" y="6445467"/>
            <a:ext cx="531159" cy="365125"/>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   | </a:t>
            </a: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
        <p:nvSpPr>
          <p:cNvPr id="393" name="Shape 393"/>
          <p:cNvSpPr/>
          <p:nvPr/>
        </p:nvSpPr>
        <p:spPr>
          <a:xfrm>
            <a:off x="400253" y="585223"/>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394" name="Shape 394"/>
          <p:cNvCxnSpPr/>
          <p:nvPr/>
        </p:nvCxnSpPr>
        <p:spPr>
          <a:xfrm rot="10800000">
            <a:off x="2423"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395" name="Shape 395"/>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396" name="Shape 396"/>
          <p:cNvSpPr/>
          <p:nvPr/>
        </p:nvSpPr>
        <p:spPr>
          <a:xfrm>
            <a:off x="400253" y="6297687"/>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397" name="Shape 397"/>
          <p:cNvCxnSpPr/>
          <p:nvPr/>
        </p:nvCxnSpPr>
        <p:spPr>
          <a:xfrm rot="10800000">
            <a:off x="2423"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398" name="Shape 398"/>
          <p:cNvCxnSpPr/>
          <p:nvPr/>
        </p:nvCxnSpPr>
        <p:spPr>
          <a:xfrm rot="10800000">
            <a:off x="462492"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399" name="Shape 399"/>
          <p:cNvSpPr/>
          <p:nvPr/>
        </p:nvSpPr>
        <p:spPr>
          <a:xfrm flipH="1">
            <a:off x="8705212" y="6297687"/>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400" name="Shape 400"/>
          <p:cNvCxnSpPr/>
          <p:nvPr/>
        </p:nvCxnSpPr>
        <p:spPr>
          <a:xfrm>
            <a:off x="8772212" y="6320547"/>
            <a:ext cx="371789" cy="0"/>
          </a:xfrm>
          <a:prstGeom prst="straightConnector1">
            <a:avLst/>
          </a:prstGeom>
          <a:noFill/>
          <a:ln w="12700" cap="flat" cmpd="sng">
            <a:solidFill>
              <a:schemeClr val="lt1"/>
            </a:solidFill>
            <a:prstDash val="solid"/>
            <a:round/>
            <a:headEnd type="none" w="sm" len="sm"/>
            <a:tailEnd type="none" w="sm" len="sm"/>
          </a:ln>
        </p:spPr>
      </p:cxnSp>
      <p:sp>
        <p:nvSpPr>
          <p:cNvPr id="401" name="Shape 401"/>
          <p:cNvSpPr>
            <a:spLocks noGrp="1"/>
          </p:cNvSpPr>
          <p:nvPr>
            <p:ph type="pic" idx="2"/>
          </p:nvPr>
        </p:nvSpPr>
        <p:spPr>
          <a:xfrm>
            <a:off x="663390" y="953507"/>
            <a:ext cx="966978" cy="1289304"/>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02" name="Shape 402"/>
          <p:cNvSpPr>
            <a:spLocks noGrp="1"/>
          </p:cNvSpPr>
          <p:nvPr>
            <p:ph type="pic" idx="3"/>
          </p:nvPr>
        </p:nvSpPr>
        <p:spPr>
          <a:xfrm>
            <a:off x="663390" y="2764377"/>
            <a:ext cx="966978" cy="1289304"/>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03" name="Shape 403"/>
          <p:cNvSpPr txBox="1">
            <a:spLocks noGrp="1"/>
          </p:cNvSpPr>
          <p:nvPr>
            <p:ph type="body" idx="1"/>
          </p:nvPr>
        </p:nvSpPr>
        <p:spPr>
          <a:xfrm>
            <a:off x="1872636" y="976836"/>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04" name="Shape 404"/>
          <p:cNvSpPr txBox="1">
            <a:spLocks noGrp="1"/>
          </p:cNvSpPr>
          <p:nvPr>
            <p:ph type="body" idx="4"/>
          </p:nvPr>
        </p:nvSpPr>
        <p:spPr>
          <a:xfrm>
            <a:off x="1872636" y="2787703"/>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05" name="Shape 405"/>
          <p:cNvSpPr txBox="1">
            <a:spLocks noGrp="1"/>
          </p:cNvSpPr>
          <p:nvPr>
            <p:ph type="body" idx="5"/>
          </p:nvPr>
        </p:nvSpPr>
        <p:spPr>
          <a:xfrm>
            <a:off x="1872636" y="1390295"/>
            <a:ext cx="534192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06" name="Shape 406"/>
          <p:cNvSpPr txBox="1">
            <a:spLocks noGrp="1"/>
          </p:cNvSpPr>
          <p:nvPr>
            <p:ph type="body" idx="6"/>
          </p:nvPr>
        </p:nvSpPr>
        <p:spPr>
          <a:xfrm>
            <a:off x="1872636" y="3192198"/>
            <a:ext cx="5341922" cy="822098"/>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07" name="Shape 407"/>
          <p:cNvSpPr>
            <a:spLocks noGrp="1"/>
          </p:cNvSpPr>
          <p:nvPr>
            <p:ph type="pic" idx="7"/>
          </p:nvPr>
        </p:nvSpPr>
        <p:spPr>
          <a:xfrm>
            <a:off x="663390" y="4580278"/>
            <a:ext cx="966978" cy="1289304"/>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08" name="Shape 408"/>
          <p:cNvSpPr txBox="1">
            <a:spLocks noGrp="1"/>
          </p:cNvSpPr>
          <p:nvPr>
            <p:ph type="body" idx="8"/>
          </p:nvPr>
        </p:nvSpPr>
        <p:spPr>
          <a:xfrm>
            <a:off x="1872636" y="4603615"/>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09" name="Shape 409"/>
          <p:cNvSpPr txBox="1">
            <a:spLocks noGrp="1"/>
          </p:cNvSpPr>
          <p:nvPr>
            <p:ph type="body" idx="9"/>
          </p:nvPr>
        </p:nvSpPr>
        <p:spPr>
          <a:xfrm>
            <a:off x="1872636" y="5008110"/>
            <a:ext cx="5341922" cy="822098"/>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Presenters Divider 1.3">
  <p:cSld name="Presenters Divider 1.3">
    <p:spTree>
      <p:nvGrpSpPr>
        <p:cNvPr id="1" name="Shape 410"/>
        <p:cNvGrpSpPr/>
        <p:nvPr/>
      </p:nvGrpSpPr>
      <p:grpSpPr>
        <a:xfrm>
          <a:off x="0" y="0"/>
          <a:ext cx="0" cy="0"/>
          <a:chOff x="0" y="0"/>
          <a:chExt cx="0" cy="0"/>
        </a:xfrm>
      </p:grpSpPr>
      <p:pic>
        <p:nvPicPr>
          <p:cNvPr id="411" name="Shape 411"/>
          <p:cNvPicPr preferRelativeResize="0"/>
          <p:nvPr/>
        </p:nvPicPr>
        <p:blipFill rotWithShape="1">
          <a:blip r:embed="rId2">
            <a:alphaModFix/>
          </a:blip>
          <a:srcRect/>
          <a:stretch/>
        </p:blipFill>
        <p:spPr>
          <a:xfrm>
            <a:off x="0" y="1"/>
            <a:ext cx="9144000" cy="6857999"/>
          </a:xfrm>
          <a:prstGeom prst="rect">
            <a:avLst/>
          </a:prstGeom>
          <a:noFill/>
          <a:ln>
            <a:noFill/>
          </a:ln>
        </p:spPr>
      </p:pic>
      <p:sp>
        <p:nvSpPr>
          <p:cNvPr id="412" name="Shape 412"/>
          <p:cNvSpPr txBox="1">
            <a:spLocks noGrp="1"/>
          </p:cNvSpPr>
          <p:nvPr>
            <p:ph type="title"/>
          </p:nvPr>
        </p:nvSpPr>
        <p:spPr>
          <a:xfrm>
            <a:off x="312229" y="42394"/>
            <a:ext cx="7910513" cy="531346"/>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100"/>
              <a:buFont typeface="Arial"/>
              <a:buNone/>
              <a:defRPr sz="21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13" name="Shape 413"/>
          <p:cNvPicPr preferRelativeResize="0"/>
          <p:nvPr/>
        </p:nvPicPr>
        <p:blipFill rotWithShape="1">
          <a:blip r:embed="rId3">
            <a:alphaModFix/>
          </a:blip>
          <a:srcRect/>
          <a:stretch/>
        </p:blipFill>
        <p:spPr>
          <a:xfrm>
            <a:off x="276319" y="6464808"/>
            <a:ext cx="274320" cy="291830"/>
          </a:xfrm>
          <a:prstGeom prst="rect">
            <a:avLst/>
          </a:prstGeom>
          <a:noFill/>
          <a:ln>
            <a:noFill/>
          </a:ln>
        </p:spPr>
      </p:pic>
      <p:sp>
        <p:nvSpPr>
          <p:cNvPr id="414" name="Shape 414"/>
          <p:cNvSpPr txBox="1"/>
          <p:nvPr/>
        </p:nvSpPr>
        <p:spPr>
          <a:xfrm>
            <a:off x="8612841" y="6445467"/>
            <a:ext cx="531159" cy="365125"/>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   | </a:t>
            </a: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
        <p:nvSpPr>
          <p:cNvPr id="415" name="Shape 415"/>
          <p:cNvSpPr/>
          <p:nvPr/>
        </p:nvSpPr>
        <p:spPr>
          <a:xfrm>
            <a:off x="400253" y="585223"/>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416" name="Shape 416"/>
          <p:cNvCxnSpPr/>
          <p:nvPr/>
        </p:nvCxnSpPr>
        <p:spPr>
          <a:xfrm rot="10800000">
            <a:off x="2423"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417" name="Shape 417"/>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418" name="Shape 418"/>
          <p:cNvSpPr/>
          <p:nvPr/>
        </p:nvSpPr>
        <p:spPr>
          <a:xfrm>
            <a:off x="400253" y="6297687"/>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419" name="Shape 419"/>
          <p:cNvCxnSpPr/>
          <p:nvPr/>
        </p:nvCxnSpPr>
        <p:spPr>
          <a:xfrm rot="10800000">
            <a:off x="2423"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420" name="Shape 420"/>
          <p:cNvCxnSpPr/>
          <p:nvPr/>
        </p:nvCxnSpPr>
        <p:spPr>
          <a:xfrm rot="10800000">
            <a:off x="462492"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421" name="Shape 421"/>
          <p:cNvSpPr/>
          <p:nvPr/>
        </p:nvSpPr>
        <p:spPr>
          <a:xfrm flipH="1">
            <a:off x="8705212" y="6297687"/>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422" name="Shape 422"/>
          <p:cNvCxnSpPr/>
          <p:nvPr/>
        </p:nvCxnSpPr>
        <p:spPr>
          <a:xfrm>
            <a:off x="8772212" y="6320547"/>
            <a:ext cx="371789" cy="0"/>
          </a:xfrm>
          <a:prstGeom prst="straightConnector1">
            <a:avLst/>
          </a:prstGeom>
          <a:noFill/>
          <a:ln w="12700" cap="flat" cmpd="sng">
            <a:solidFill>
              <a:schemeClr val="lt1"/>
            </a:solidFill>
            <a:prstDash val="solid"/>
            <a:round/>
            <a:headEnd type="none" w="sm" len="sm"/>
            <a:tailEnd type="none" w="sm" len="sm"/>
          </a:ln>
        </p:spPr>
      </p:cxnSp>
      <p:sp>
        <p:nvSpPr>
          <p:cNvPr id="423" name="Shape 423"/>
          <p:cNvSpPr>
            <a:spLocks noGrp="1"/>
          </p:cNvSpPr>
          <p:nvPr>
            <p:ph type="pic" idx="2"/>
          </p:nvPr>
        </p:nvSpPr>
        <p:spPr>
          <a:xfrm>
            <a:off x="663390" y="953507"/>
            <a:ext cx="966978" cy="1289304"/>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24" name="Shape 424"/>
          <p:cNvSpPr>
            <a:spLocks noGrp="1"/>
          </p:cNvSpPr>
          <p:nvPr>
            <p:ph type="pic" idx="3"/>
          </p:nvPr>
        </p:nvSpPr>
        <p:spPr>
          <a:xfrm>
            <a:off x="663390" y="2764377"/>
            <a:ext cx="966978" cy="1289304"/>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25" name="Shape 425"/>
          <p:cNvSpPr txBox="1">
            <a:spLocks noGrp="1"/>
          </p:cNvSpPr>
          <p:nvPr>
            <p:ph type="body" idx="1"/>
          </p:nvPr>
        </p:nvSpPr>
        <p:spPr>
          <a:xfrm>
            <a:off x="1872636" y="976836"/>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26" name="Shape 426"/>
          <p:cNvSpPr txBox="1">
            <a:spLocks noGrp="1"/>
          </p:cNvSpPr>
          <p:nvPr>
            <p:ph type="body" idx="4"/>
          </p:nvPr>
        </p:nvSpPr>
        <p:spPr>
          <a:xfrm>
            <a:off x="1872636" y="2787703"/>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27" name="Shape 427"/>
          <p:cNvSpPr txBox="1">
            <a:spLocks noGrp="1"/>
          </p:cNvSpPr>
          <p:nvPr>
            <p:ph type="body" idx="5"/>
          </p:nvPr>
        </p:nvSpPr>
        <p:spPr>
          <a:xfrm>
            <a:off x="1872636" y="1390295"/>
            <a:ext cx="534192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28" name="Shape 428"/>
          <p:cNvSpPr txBox="1">
            <a:spLocks noGrp="1"/>
          </p:cNvSpPr>
          <p:nvPr>
            <p:ph type="body" idx="6"/>
          </p:nvPr>
        </p:nvSpPr>
        <p:spPr>
          <a:xfrm>
            <a:off x="1872636" y="3192198"/>
            <a:ext cx="5341922" cy="822098"/>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29" name="Shape 429"/>
          <p:cNvSpPr>
            <a:spLocks noGrp="1"/>
          </p:cNvSpPr>
          <p:nvPr>
            <p:ph type="pic" idx="7"/>
          </p:nvPr>
        </p:nvSpPr>
        <p:spPr>
          <a:xfrm>
            <a:off x="663390" y="4580278"/>
            <a:ext cx="966978" cy="1289304"/>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30" name="Shape 430"/>
          <p:cNvSpPr txBox="1">
            <a:spLocks noGrp="1"/>
          </p:cNvSpPr>
          <p:nvPr>
            <p:ph type="body" idx="8"/>
          </p:nvPr>
        </p:nvSpPr>
        <p:spPr>
          <a:xfrm>
            <a:off x="1872636" y="4603615"/>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31" name="Shape 431"/>
          <p:cNvSpPr txBox="1">
            <a:spLocks noGrp="1"/>
          </p:cNvSpPr>
          <p:nvPr>
            <p:ph type="body" idx="9"/>
          </p:nvPr>
        </p:nvSpPr>
        <p:spPr>
          <a:xfrm>
            <a:off x="1872636" y="5008110"/>
            <a:ext cx="5341922" cy="822098"/>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Presenters Divider 1.4">
  <p:cSld name="Presenters Divider 1.4">
    <p:spTree>
      <p:nvGrpSpPr>
        <p:cNvPr id="1" name="Shape 432"/>
        <p:cNvGrpSpPr/>
        <p:nvPr/>
      </p:nvGrpSpPr>
      <p:grpSpPr>
        <a:xfrm>
          <a:off x="0" y="0"/>
          <a:ext cx="0" cy="0"/>
          <a:chOff x="0" y="0"/>
          <a:chExt cx="0" cy="0"/>
        </a:xfrm>
      </p:grpSpPr>
      <p:pic>
        <p:nvPicPr>
          <p:cNvPr id="433" name="Shape 433"/>
          <p:cNvPicPr preferRelativeResize="0"/>
          <p:nvPr/>
        </p:nvPicPr>
        <p:blipFill rotWithShape="1">
          <a:blip r:embed="rId2">
            <a:alphaModFix/>
          </a:blip>
          <a:srcRect/>
          <a:stretch/>
        </p:blipFill>
        <p:spPr>
          <a:xfrm>
            <a:off x="0" y="1"/>
            <a:ext cx="9144000" cy="6857999"/>
          </a:xfrm>
          <a:prstGeom prst="rect">
            <a:avLst/>
          </a:prstGeom>
          <a:noFill/>
          <a:ln>
            <a:noFill/>
          </a:ln>
        </p:spPr>
      </p:pic>
      <p:sp>
        <p:nvSpPr>
          <p:cNvPr id="434" name="Shape 434"/>
          <p:cNvSpPr txBox="1">
            <a:spLocks noGrp="1"/>
          </p:cNvSpPr>
          <p:nvPr>
            <p:ph type="title"/>
          </p:nvPr>
        </p:nvSpPr>
        <p:spPr>
          <a:xfrm>
            <a:off x="312229" y="42394"/>
            <a:ext cx="7910513" cy="531346"/>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100"/>
              <a:buFont typeface="Arial"/>
              <a:buNone/>
              <a:defRPr sz="21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35" name="Shape 435"/>
          <p:cNvPicPr preferRelativeResize="0"/>
          <p:nvPr/>
        </p:nvPicPr>
        <p:blipFill rotWithShape="1">
          <a:blip r:embed="rId3">
            <a:alphaModFix/>
          </a:blip>
          <a:srcRect/>
          <a:stretch/>
        </p:blipFill>
        <p:spPr>
          <a:xfrm>
            <a:off x="276319" y="6462763"/>
            <a:ext cx="274320" cy="291830"/>
          </a:xfrm>
          <a:prstGeom prst="rect">
            <a:avLst/>
          </a:prstGeom>
          <a:noFill/>
          <a:ln>
            <a:noFill/>
          </a:ln>
        </p:spPr>
      </p:pic>
      <p:sp>
        <p:nvSpPr>
          <p:cNvPr id="436" name="Shape 436"/>
          <p:cNvSpPr txBox="1"/>
          <p:nvPr/>
        </p:nvSpPr>
        <p:spPr>
          <a:xfrm>
            <a:off x="8612841" y="6445467"/>
            <a:ext cx="531159" cy="365125"/>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   | </a:t>
            </a: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
        <p:nvSpPr>
          <p:cNvPr id="437" name="Shape 437"/>
          <p:cNvSpPr/>
          <p:nvPr/>
        </p:nvSpPr>
        <p:spPr>
          <a:xfrm>
            <a:off x="400253" y="585223"/>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438" name="Shape 438"/>
          <p:cNvCxnSpPr/>
          <p:nvPr/>
        </p:nvCxnSpPr>
        <p:spPr>
          <a:xfrm rot="10800000">
            <a:off x="2423"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439" name="Shape 439"/>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440" name="Shape 440"/>
          <p:cNvSpPr/>
          <p:nvPr/>
        </p:nvSpPr>
        <p:spPr>
          <a:xfrm>
            <a:off x="400253" y="6297687"/>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441" name="Shape 441"/>
          <p:cNvCxnSpPr/>
          <p:nvPr/>
        </p:nvCxnSpPr>
        <p:spPr>
          <a:xfrm rot="10800000">
            <a:off x="2423"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442" name="Shape 442"/>
          <p:cNvCxnSpPr/>
          <p:nvPr/>
        </p:nvCxnSpPr>
        <p:spPr>
          <a:xfrm rot="10800000">
            <a:off x="462492"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443" name="Shape 443"/>
          <p:cNvSpPr/>
          <p:nvPr/>
        </p:nvSpPr>
        <p:spPr>
          <a:xfrm flipH="1">
            <a:off x="8705212" y="6297687"/>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444" name="Shape 444"/>
          <p:cNvCxnSpPr/>
          <p:nvPr/>
        </p:nvCxnSpPr>
        <p:spPr>
          <a:xfrm>
            <a:off x="8772212" y="6320547"/>
            <a:ext cx="371789" cy="0"/>
          </a:xfrm>
          <a:prstGeom prst="straightConnector1">
            <a:avLst/>
          </a:prstGeom>
          <a:noFill/>
          <a:ln w="12700" cap="flat" cmpd="sng">
            <a:solidFill>
              <a:schemeClr val="lt1"/>
            </a:solidFill>
            <a:prstDash val="solid"/>
            <a:round/>
            <a:headEnd type="none" w="sm" len="sm"/>
            <a:tailEnd type="none" w="sm" len="sm"/>
          </a:ln>
        </p:spPr>
      </p:cxnSp>
      <p:sp>
        <p:nvSpPr>
          <p:cNvPr id="445" name="Shape 445"/>
          <p:cNvSpPr>
            <a:spLocks noGrp="1"/>
          </p:cNvSpPr>
          <p:nvPr>
            <p:ph type="pic" idx="2"/>
          </p:nvPr>
        </p:nvSpPr>
        <p:spPr>
          <a:xfrm>
            <a:off x="663390" y="953507"/>
            <a:ext cx="966978" cy="1289304"/>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46" name="Shape 446"/>
          <p:cNvSpPr>
            <a:spLocks noGrp="1"/>
          </p:cNvSpPr>
          <p:nvPr>
            <p:ph type="pic" idx="3"/>
          </p:nvPr>
        </p:nvSpPr>
        <p:spPr>
          <a:xfrm>
            <a:off x="663390" y="2764377"/>
            <a:ext cx="966978" cy="1289304"/>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47" name="Shape 447"/>
          <p:cNvSpPr txBox="1">
            <a:spLocks noGrp="1"/>
          </p:cNvSpPr>
          <p:nvPr>
            <p:ph type="body" idx="1"/>
          </p:nvPr>
        </p:nvSpPr>
        <p:spPr>
          <a:xfrm>
            <a:off x="1872636" y="976836"/>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48" name="Shape 448"/>
          <p:cNvSpPr txBox="1">
            <a:spLocks noGrp="1"/>
          </p:cNvSpPr>
          <p:nvPr>
            <p:ph type="body" idx="4"/>
          </p:nvPr>
        </p:nvSpPr>
        <p:spPr>
          <a:xfrm>
            <a:off x="1872636" y="2787703"/>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49" name="Shape 449"/>
          <p:cNvSpPr txBox="1">
            <a:spLocks noGrp="1"/>
          </p:cNvSpPr>
          <p:nvPr>
            <p:ph type="body" idx="5"/>
          </p:nvPr>
        </p:nvSpPr>
        <p:spPr>
          <a:xfrm>
            <a:off x="1872636" y="1390295"/>
            <a:ext cx="534192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50" name="Shape 450"/>
          <p:cNvSpPr txBox="1">
            <a:spLocks noGrp="1"/>
          </p:cNvSpPr>
          <p:nvPr>
            <p:ph type="body" idx="6"/>
          </p:nvPr>
        </p:nvSpPr>
        <p:spPr>
          <a:xfrm>
            <a:off x="1872636" y="3192198"/>
            <a:ext cx="5341922" cy="822098"/>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51" name="Shape 451"/>
          <p:cNvSpPr>
            <a:spLocks noGrp="1"/>
          </p:cNvSpPr>
          <p:nvPr>
            <p:ph type="pic" idx="7"/>
          </p:nvPr>
        </p:nvSpPr>
        <p:spPr>
          <a:xfrm>
            <a:off x="663390" y="4580278"/>
            <a:ext cx="966978" cy="1289304"/>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52" name="Shape 452"/>
          <p:cNvSpPr txBox="1">
            <a:spLocks noGrp="1"/>
          </p:cNvSpPr>
          <p:nvPr>
            <p:ph type="body" idx="8"/>
          </p:nvPr>
        </p:nvSpPr>
        <p:spPr>
          <a:xfrm>
            <a:off x="1872636" y="4603615"/>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53" name="Shape 453"/>
          <p:cNvSpPr txBox="1">
            <a:spLocks noGrp="1"/>
          </p:cNvSpPr>
          <p:nvPr>
            <p:ph type="body" idx="9"/>
          </p:nvPr>
        </p:nvSpPr>
        <p:spPr>
          <a:xfrm>
            <a:off x="1872636" y="5008110"/>
            <a:ext cx="5341922" cy="822098"/>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Presenters Divider  1.5">
  <p:cSld name="Presenters Divider  1.5">
    <p:spTree>
      <p:nvGrpSpPr>
        <p:cNvPr id="1" name="Shape 454"/>
        <p:cNvGrpSpPr/>
        <p:nvPr/>
      </p:nvGrpSpPr>
      <p:grpSpPr>
        <a:xfrm>
          <a:off x="0" y="0"/>
          <a:ext cx="0" cy="0"/>
          <a:chOff x="0" y="0"/>
          <a:chExt cx="0" cy="0"/>
        </a:xfrm>
      </p:grpSpPr>
      <p:pic>
        <p:nvPicPr>
          <p:cNvPr id="455" name="Shape 455"/>
          <p:cNvPicPr preferRelativeResize="0"/>
          <p:nvPr/>
        </p:nvPicPr>
        <p:blipFill rotWithShape="1">
          <a:blip r:embed="rId2">
            <a:alphaModFix/>
          </a:blip>
          <a:srcRect/>
          <a:stretch/>
        </p:blipFill>
        <p:spPr>
          <a:xfrm>
            <a:off x="0" y="1"/>
            <a:ext cx="9144000" cy="6857999"/>
          </a:xfrm>
          <a:prstGeom prst="rect">
            <a:avLst/>
          </a:prstGeom>
          <a:noFill/>
          <a:ln>
            <a:noFill/>
          </a:ln>
        </p:spPr>
      </p:pic>
      <p:sp>
        <p:nvSpPr>
          <p:cNvPr id="456" name="Shape 456"/>
          <p:cNvSpPr txBox="1">
            <a:spLocks noGrp="1"/>
          </p:cNvSpPr>
          <p:nvPr>
            <p:ph type="title"/>
          </p:nvPr>
        </p:nvSpPr>
        <p:spPr>
          <a:xfrm>
            <a:off x="312229" y="42394"/>
            <a:ext cx="7910513" cy="531346"/>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100"/>
              <a:buFont typeface="Arial"/>
              <a:buNone/>
              <a:defRPr sz="21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57" name="Shape 457"/>
          <p:cNvPicPr preferRelativeResize="0"/>
          <p:nvPr/>
        </p:nvPicPr>
        <p:blipFill rotWithShape="1">
          <a:blip r:embed="rId3">
            <a:alphaModFix/>
          </a:blip>
          <a:srcRect/>
          <a:stretch/>
        </p:blipFill>
        <p:spPr>
          <a:xfrm>
            <a:off x="276319" y="6462763"/>
            <a:ext cx="274320" cy="291830"/>
          </a:xfrm>
          <a:prstGeom prst="rect">
            <a:avLst/>
          </a:prstGeom>
          <a:noFill/>
          <a:ln>
            <a:noFill/>
          </a:ln>
        </p:spPr>
      </p:pic>
      <p:sp>
        <p:nvSpPr>
          <p:cNvPr id="458" name="Shape 458"/>
          <p:cNvSpPr txBox="1"/>
          <p:nvPr/>
        </p:nvSpPr>
        <p:spPr>
          <a:xfrm>
            <a:off x="8612841" y="6445467"/>
            <a:ext cx="531159" cy="365125"/>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   | </a:t>
            </a: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
        <p:nvSpPr>
          <p:cNvPr id="459" name="Shape 459"/>
          <p:cNvSpPr/>
          <p:nvPr/>
        </p:nvSpPr>
        <p:spPr>
          <a:xfrm>
            <a:off x="400253" y="585223"/>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460" name="Shape 460"/>
          <p:cNvCxnSpPr/>
          <p:nvPr/>
        </p:nvCxnSpPr>
        <p:spPr>
          <a:xfrm rot="10800000">
            <a:off x="2423"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461" name="Shape 461"/>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462" name="Shape 462"/>
          <p:cNvSpPr/>
          <p:nvPr/>
        </p:nvSpPr>
        <p:spPr>
          <a:xfrm>
            <a:off x="400253" y="6297687"/>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463" name="Shape 463"/>
          <p:cNvCxnSpPr/>
          <p:nvPr/>
        </p:nvCxnSpPr>
        <p:spPr>
          <a:xfrm rot="10800000">
            <a:off x="2423"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464" name="Shape 464"/>
          <p:cNvCxnSpPr/>
          <p:nvPr/>
        </p:nvCxnSpPr>
        <p:spPr>
          <a:xfrm rot="10800000">
            <a:off x="462492"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465" name="Shape 465"/>
          <p:cNvSpPr/>
          <p:nvPr/>
        </p:nvSpPr>
        <p:spPr>
          <a:xfrm flipH="1">
            <a:off x="8705212" y="6297687"/>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466" name="Shape 466"/>
          <p:cNvCxnSpPr/>
          <p:nvPr/>
        </p:nvCxnSpPr>
        <p:spPr>
          <a:xfrm>
            <a:off x="8772212" y="6320547"/>
            <a:ext cx="371789" cy="0"/>
          </a:xfrm>
          <a:prstGeom prst="straightConnector1">
            <a:avLst/>
          </a:prstGeom>
          <a:noFill/>
          <a:ln w="12700" cap="flat" cmpd="sng">
            <a:solidFill>
              <a:schemeClr val="lt1"/>
            </a:solidFill>
            <a:prstDash val="solid"/>
            <a:round/>
            <a:headEnd type="none" w="sm" len="sm"/>
            <a:tailEnd type="none" w="sm" len="sm"/>
          </a:ln>
        </p:spPr>
      </p:cxnSp>
      <p:sp>
        <p:nvSpPr>
          <p:cNvPr id="467" name="Shape 467"/>
          <p:cNvSpPr>
            <a:spLocks noGrp="1"/>
          </p:cNvSpPr>
          <p:nvPr>
            <p:ph type="pic" idx="2"/>
          </p:nvPr>
        </p:nvSpPr>
        <p:spPr>
          <a:xfrm>
            <a:off x="663390" y="953507"/>
            <a:ext cx="966978" cy="1289304"/>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68" name="Shape 468"/>
          <p:cNvSpPr>
            <a:spLocks noGrp="1"/>
          </p:cNvSpPr>
          <p:nvPr>
            <p:ph type="pic" idx="3"/>
          </p:nvPr>
        </p:nvSpPr>
        <p:spPr>
          <a:xfrm>
            <a:off x="663390" y="2764377"/>
            <a:ext cx="966978" cy="1289304"/>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69" name="Shape 469"/>
          <p:cNvSpPr txBox="1">
            <a:spLocks noGrp="1"/>
          </p:cNvSpPr>
          <p:nvPr>
            <p:ph type="body" idx="1"/>
          </p:nvPr>
        </p:nvSpPr>
        <p:spPr>
          <a:xfrm>
            <a:off x="1872636" y="976836"/>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70" name="Shape 470"/>
          <p:cNvSpPr txBox="1">
            <a:spLocks noGrp="1"/>
          </p:cNvSpPr>
          <p:nvPr>
            <p:ph type="body" idx="4"/>
          </p:nvPr>
        </p:nvSpPr>
        <p:spPr>
          <a:xfrm>
            <a:off x="1872636" y="2787703"/>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71" name="Shape 471"/>
          <p:cNvSpPr txBox="1">
            <a:spLocks noGrp="1"/>
          </p:cNvSpPr>
          <p:nvPr>
            <p:ph type="body" idx="5"/>
          </p:nvPr>
        </p:nvSpPr>
        <p:spPr>
          <a:xfrm>
            <a:off x="1872636" y="1390295"/>
            <a:ext cx="534192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72" name="Shape 472"/>
          <p:cNvSpPr txBox="1">
            <a:spLocks noGrp="1"/>
          </p:cNvSpPr>
          <p:nvPr>
            <p:ph type="body" idx="6"/>
          </p:nvPr>
        </p:nvSpPr>
        <p:spPr>
          <a:xfrm>
            <a:off x="1872636" y="3192198"/>
            <a:ext cx="5341922" cy="822098"/>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73" name="Shape 473"/>
          <p:cNvSpPr>
            <a:spLocks noGrp="1"/>
          </p:cNvSpPr>
          <p:nvPr>
            <p:ph type="pic" idx="7"/>
          </p:nvPr>
        </p:nvSpPr>
        <p:spPr>
          <a:xfrm>
            <a:off x="663390" y="4580278"/>
            <a:ext cx="966978" cy="1289304"/>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74" name="Shape 474"/>
          <p:cNvSpPr txBox="1">
            <a:spLocks noGrp="1"/>
          </p:cNvSpPr>
          <p:nvPr>
            <p:ph type="body" idx="8"/>
          </p:nvPr>
        </p:nvSpPr>
        <p:spPr>
          <a:xfrm>
            <a:off x="1872636" y="4603615"/>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75" name="Shape 475"/>
          <p:cNvSpPr txBox="1">
            <a:spLocks noGrp="1"/>
          </p:cNvSpPr>
          <p:nvPr>
            <p:ph type="body" idx="9"/>
          </p:nvPr>
        </p:nvSpPr>
        <p:spPr>
          <a:xfrm>
            <a:off x="1872636" y="5008110"/>
            <a:ext cx="5341922" cy="822098"/>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Presenters Divider 1.6">
  <p:cSld name="Presenters Divider 1.6">
    <p:spTree>
      <p:nvGrpSpPr>
        <p:cNvPr id="1" name="Shape 476"/>
        <p:cNvGrpSpPr/>
        <p:nvPr/>
      </p:nvGrpSpPr>
      <p:grpSpPr>
        <a:xfrm>
          <a:off x="0" y="0"/>
          <a:ext cx="0" cy="0"/>
          <a:chOff x="0" y="0"/>
          <a:chExt cx="0" cy="0"/>
        </a:xfrm>
      </p:grpSpPr>
      <p:pic>
        <p:nvPicPr>
          <p:cNvPr id="477" name="Shape 477"/>
          <p:cNvPicPr preferRelativeResize="0"/>
          <p:nvPr/>
        </p:nvPicPr>
        <p:blipFill rotWithShape="1">
          <a:blip r:embed="rId2">
            <a:alphaModFix/>
          </a:blip>
          <a:srcRect/>
          <a:stretch/>
        </p:blipFill>
        <p:spPr>
          <a:xfrm>
            <a:off x="0" y="1"/>
            <a:ext cx="9144000" cy="6857999"/>
          </a:xfrm>
          <a:prstGeom prst="rect">
            <a:avLst/>
          </a:prstGeom>
          <a:noFill/>
          <a:ln>
            <a:noFill/>
          </a:ln>
        </p:spPr>
      </p:pic>
      <p:sp>
        <p:nvSpPr>
          <p:cNvPr id="478" name="Shape 478"/>
          <p:cNvSpPr txBox="1">
            <a:spLocks noGrp="1"/>
          </p:cNvSpPr>
          <p:nvPr>
            <p:ph type="title"/>
          </p:nvPr>
        </p:nvSpPr>
        <p:spPr>
          <a:xfrm>
            <a:off x="312229" y="42394"/>
            <a:ext cx="7910513" cy="531346"/>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100"/>
              <a:buFont typeface="Arial"/>
              <a:buNone/>
              <a:defRPr sz="21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79" name="Shape 479"/>
          <p:cNvPicPr preferRelativeResize="0"/>
          <p:nvPr/>
        </p:nvPicPr>
        <p:blipFill rotWithShape="1">
          <a:blip r:embed="rId3">
            <a:alphaModFix/>
          </a:blip>
          <a:srcRect/>
          <a:stretch/>
        </p:blipFill>
        <p:spPr>
          <a:xfrm>
            <a:off x="276319" y="6462763"/>
            <a:ext cx="274320" cy="291830"/>
          </a:xfrm>
          <a:prstGeom prst="rect">
            <a:avLst/>
          </a:prstGeom>
          <a:noFill/>
          <a:ln>
            <a:noFill/>
          </a:ln>
        </p:spPr>
      </p:pic>
      <p:sp>
        <p:nvSpPr>
          <p:cNvPr id="480" name="Shape 480"/>
          <p:cNvSpPr txBox="1"/>
          <p:nvPr/>
        </p:nvSpPr>
        <p:spPr>
          <a:xfrm>
            <a:off x="8612841" y="6445467"/>
            <a:ext cx="531159" cy="365125"/>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   | </a:t>
            </a: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
        <p:nvSpPr>
          <p:cNvPr id="481" name="Shape 481"/>
          <p:cNvSpPr/>
          <p:nvPr/>
        </p:nvSpPr>
        <p:spPr>
          <a:xfrm>
            <a:off x="400253" y="585223"/>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482" name="Shape 482"/>
          <p:cNvCxnSpPr/>
          <p:nvPr/>
        </p:nvCxnSpPr>
        <p:spPr>
          <a:xfrm rot="10800000">
            <a:off x="2423"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483" name="Shape 483"/>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484" name="Shape 484"/>
          <p:cNvSpPr/>
          <p:nvPr/>
        </p:nvSpPr>
        <p:spPr>
          <a:xfrm>
            <a:off x="400253" y="6297687"/>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485" name="Shape 485"/>
          <p:cNvCxnSpPr/>
          <p:nvPr/>
        </p:nvCxnSpPr>
        <p:spPr>
          <a:xfrm rot="10800000">
            <a:off x="2423"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486" name="Shape 486"/>
          <p:cNvCxnSpPr/>
          <p:nvPr/>
        </p:nvCxnSpPr>
        <p:spPr>
          <a:xfrm rot="10800000">
            <a:off x="462492"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487" name="Shape 487"/>
          <p:cNvSpPr/>
          <p:nvPr/>
        </p:nvSpPr>
        <p:spPr>
          <a:xfrm flipH="1">
            <a:off x="8705212" y="6297687"/>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488" name="Shape 488"/>
          <p:cNvCxnSpPr/>
          <p:nvPr/>
        </p:nvCxnSpPr>
        <p:spPr>
          <a:xfrm>
            <a:off x="8772212" y="6320547"/>
            <a:ext cx="371789" cy="0"/>
          </a:xfrm>
          <a:prstGeom prst="straightConnector1">
            <a:avLst/>
          </a:prstGeom>
          <a:noFill/>
          <a:ln w="12700" cap="flat" cmpd="sng">
            <a:solidFill>
              <a:schemeClr val="lt1"/>
            </a:solidFill>
            <a:prstDash val="solid"/>
            <a:round/>
            <a:headEnd type="none" w="sm" len="sm"/>
            <a:tailEnd type="none" w="sm" len="sm"/>
          </a:ln>
        </p:spPr>
      </p:cxnSp>
      <p:sp>
        <p:nvSpPr>
          <p:cNvPr id="489" name="Shape 489"/>
          <p:cNvSpPr>
            <a:spLocks noGrp="1"/>
          </p:cNvSpPr>
          <p:nvPr>
            <p:ph type="pic" idx="2"/>
          </p:nvPr>
        </p:nvSpPr>
        <p:spPr>
          <a:xfrm>
            <a:off x="663390" y="953507"/>
            <a:ext cx="966978" cy="1289304"/>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90" name="Shape 490"/>
          <p:cNvSpPr>
            <a:spLocks noGrp="1"/>
          </p:cNvSpPr>
          <p:nvPr>
            <p:ph type="pic" idx="3"/>
          </p:nvPr>
        </p:nvSpPr>
        <p:spPr>
          <a:xfrm>
            <a:off x="663390" y="2764377"/>
            <a:ext cx="966978" cy="1289304"/>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91" name="Shape 491"/>
          <p:cNvSpPr txBox="1">
            <a:spLocks noGrp="1"/>
          </p:cNvSpPr>
          <p:nvPr>
            <p:ph type="body" idx="1"/>
          </p:nvPr>
        </p:nvSpPr>
        <p:spPr>
          <a:xfrm>
            <a:off x="1872636" y="976836"/>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92" name="Shape 492"/>
          <p:cNvSpPr txBox="1">
            <a:spLocks noGrp="1"/>
          </p:cNvSpPr>
          <p:nvPr>
            <p:ph type="body" idx="4"/>
          </p:nvPr>
        </p:nvSpPr>
        <p:spPr>
          <a:xfrm>
            <a:off x="1872636" y="2787703"/>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93" name="Shape 493"/>
          <p:cNvSpPr txBox="1">
            <a:spLocks noGrp="1"/>
          </p:cNvSpPr>
          <p:nvPr>
            <p:ph type="body" idx="5"/>
          </p:nvPr>
        </p:nvSpPr>
        <p:spPr>
          <a:xfrm>
            <a:off x="1872636" y="1390295"/>
            <a:ext cx="534192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94" name="Shape 494"/>
          <p:cNvSpPr txBox="1">
            <a:spLocks noGrp="1"/>
          </p:cNvSpPr>
          <p:nvPr>
            <p:ph type="body" idx="6"/>
          </p:nvPr>
        </p:nvSpPr>
        <p:spPr>
          <a:xfrm>
            <a:off x="1872636" y="3192198"/>
            <a:ext cx="5341922" cy="822098"/>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95" name="Shape 495"/>
          <p:cNvSpPr>
            <a:spLocks noGrp="1"/>
          </p:cNvSpPr>
          <p:nvPr>
            <p:ph type="pic" idx="7"/>
          </p:nvPr>
        </p:nvSpPr>
        <p:spPr>
          <a:xfrm>
            <a:off x="663390" y="4580278"/>
            <a:ext cx="966978" cy="1289304"/>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96" name="Shape 496"/>
          <p:cNvSpPr txBox="1">
            <a:spLocks noGrp="1"/>
          </p:cNvSpPr>
          <p:nvPr>
            <p:ph type="body" idx="8"/>
          </p:nvPr>
        </p:nvSpPr>
        <p:spPr>
          <a:xfrm>
            <a:off x="1872636" y="4603615"/>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97" name="Shape 497"/>
          <p:cNvSpPr txBox="1">
            <a:spLocks noGrp="1"/>
          </p:cNvSpPr>
          <p:nvPr>
            <p:ph type="body" idx="9"/>
          </p:nvPr>
        </p:nvSpPr>
        <p:spPr>
          <a:xfrm>
            <a:off x="1872636" y="5008110"/>
            <a:ext cx="5341922" cy="822098"/>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Presenters Divider 1.7">
  <p:cSld name="Presenters Divider 1.7">
    <p:spTree>
      <p:nvGrpSpPr>
        <p:cNvPr id="1" name="Shape 498"/>
        <p:cNvGrpSpPr/>
        <p:nvPr/>
      </p:nvGrpSpPr>
      <p:grpSpPr>
        <a:xfrm>
          <a:off x="0" y="0"/>
          <a:ext cx="0" cy="0"/>
          <a:chOff x="0" y="0"/>
          <a:chExt cx="0" cy="0"/>
        </a:xfrm>
      </p:grpSpPr>
      <p:pic>
        <p:nvPicPr>
          <p:cNvPr id="499" name="Shape 499"/>
          <p:cNvPicPr preferRelativeResize="0"/>
          <p:nvPr/>
        </p:nvPicPr>
        <p:blipFill rotWithShape="1">
          <a:blip r:embed="rId2">
            <a:alphaModFix/>
          </a:blip>
          <a:srcRect/>
          <a:stretch/>
        </p:blipFill>
        <p:spPr>
          <a:xfrm>
            <a:off x="0" y="1"/>
            <a:ext cx="9144000" cy="6857999"/>
          </a:xfrm>
          <a:prstGeom prst="rect">
            <a:avLst/>
          </a:prstGeom>
          <a:noFill/>
          <a:ln>
            <a:noFill/>
          </a:ln>
        </p:spPr>
      </p:pic>
      <p:sp>
        <p:nvSpPr>
          <p:cNvPr id="500" name="Shape 500"/>
          <p:cNvSpPr txBox="1">
            <a:spLocks noGrp="1"/>
          </p:cNvSpPr>
          <p:nvPr>
            <p:ph type="title"/>
          </p:nvPr>
        </p:nvSpPr>
        <p:spPr>
          <a:xfrm>
            <a:off x="312229" y="42394"/>
            <a:ext cx="7910513" cy="531346"/>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100"/>
              <a:buFont typeface="Arial"/>
              <a:buNone/>
              <a:defRPr sz="21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01" name="Shape 501"/>
          <p:cNvPicPr preferRelativeResize="0"/>
          <p:nvPr/>
        </p:nvPicPr>
        <p:blipFill rotWithShape="1">
          <a:blip r:embed="rId3">
            <a:alphaModFix/>
          </a:blip>
          <a:srcRect/>
          <a:stretch/>
        </p:blipFill>
        <p:spPr>
          <a:xfrm>
            <a:off x="276319" y="6462763"/>
            <a:ext cx="274320" cy="291830"/>
          </a:xfrm>
          <a:prstGeom prst="rect">
            <a:avLst/>
          </a:prstGeom>
          <a:noFill/>
          <a:ln>
            <a:noFill/>
          </a:ln>
        </p:spPr>
      </p:pic>
      <p:sp>
        <p:nvSpPr>
          <p:cNvPr id="502" name="Shape 502"/>
          <p:cNvSpPr txBox="1"/>
          <p:nvPr/>
        </p:nvSpPr>
        <p:spPr>
          <a:xfrm>
            <a:off x="8612841" y="6445467"/>
            <a:ext cx="531159" cy="365125"/>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   | </a:t>
            </a: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
        <p:nvSpPr>
          <p:cNvPr id="503" name="Shape 503"/>
          <p:cNvSpPr/>
          <p:nvPr/>
        </p:nvSpPr>
        <p:spPr>
          <a:xfrm>
            <a:off x="400253" y="585223"/>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504" name="Shape 504"/>
          <p:cNvCxnSpPr/>
          <p:nvPr/>
        </p:nvCxnSpPr>
        <p:spPr>
          <a:xfrm rot="10800000">
            <a:off x="2423"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505" name="Shape 505"/>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506" name="Shape 506"/>
          <p:cNvSpPr/>
          <p:nvPr/>
        </p:nvSpPr>
        <p:spPr>
          <a:xfrm>
            <a:off x="400253" y="6297687"/>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507" name="Shape 507"/>
          <p:cNvCxnSpPr/>
          <p:nvPr/>
        </p:nvCxnSpPr>
        <p:spPr>
          <a:xfrm rot="10800000">
            <a:off x="2423"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508" name="Shape 508"/>
          <p:cNvCxnSpPr/>
          <p:nvPr/>
        </p:nvCxnSpPr>
        <p:spPr>
          <a:xfrm rot="10800000">
            <a:off x="462492"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509" name="Shape 509"/>
          <p:cNvSpPr/>
          <p:nvPr/>
        </p:nvSpPr>
        <p:spPr>
          <a:xfrm flipH="1">
            <a:off x="8705212" y="6297687"/>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510" name="Shape 510"/>
          <p:cNvCxnSpPr/>
          <p:nvPr/>
        </p:nvCxnSpPr>
        <p:spPr>
          <a:xfrm>
            <a:off x="8772212" y="6320547"/>
            <a:ext cx="371789" cy="0"/>
          </a:xfrm>
          <a:prstGeom prst="straightConnector1">
            <a:avLst/>
          </a:prstGeom>
          <a:noFill/>
          <a:ln w="12700" cap="flat" cmpd="sng">
            <a:solidFill>
              <a:schemeClr val="lt1"/>
            </a:solidFill>
            <a:prstDash val="solid"/>
            <a:round/>
            <a:headEnd type="none" w="sm" len="sm"/>
            <a:tailEnd type="none" w="sm" len="sm"/>
          </a:ln>
        </p:spPr>
      </p:cxnSp>
      <p:sp>
        <p:nvSpPr>
          <p:cNvPr id="511" name="Shape 511"/>
          <p:cNvSpPr>
            <a:spLocks noGrp="1"/>
          </p:cNvSpPr>
          <p:nvPr>
            <p:ph type="pic" idx="2"/>
          </p:nvPr>
        </p:nvSpPr>
        <p:spPr>
          <a:xfrm>
            <a:off x="663390" y="953507"/>
            <a:ext cx="966978" cy="1289304"/>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12" name="Shape 512"/>
          <p:cNvSpPr>
            <a:spLocks noGrp="1"/>
          </p:cNvSpPr>
          <p:nvPr>
            <p:ph type="pic" idx="3"/>
          </p:nvPr>
        </p:nvSpPr>
        <p:spPr>
          <a:xfrm>
            <a:off x="663390" y="2764377"/>
            <a:ext cx="966978" cy="1289304"/>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13" name="Shape 513"/>
          <p:cNvSpPr txBox="1">
            <a:spLocks noGrp="1"/>
          </p:cNvSpPr>
          <p:nvPr>
            <p:ph type="body" idx="1"/>
          </p:nvPr>
        </p:nvSpPr>
        <p:spPr>
          <a:xfrm>
            <a:off x="1872636" y="976836"/>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14" name="Shape 514"/>
          <p:cNvSpPr txBox="1">
            <a:spLocks noGrp="1"/>
          </p:cNvSpPr>
          <p:nvPr>
            <p:ph type="body" idx="4"/>
          </p:nvPr>
        </p:nvSpPr>
        <p:spPr>
          <a:xfrm>
            <a:off x="1872636" y="2787703"/>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15" name="Shape 515"/>
          <p:cNvSpPr txBox="1">
            <a:spLocks noGrp="1"/>
          </p:cNvSpPr>
          <p:nvPr>
            <p:ph type="body" idx="5"/>
          </p:nvPr>
        </p:nvSpPr>
        <p:spPr>
          <a:xfrm>
            <a:off x="1872636" y="1390295"/>
            <a:ext cx="534192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16" name="Shape 516"/>
          <p:cNvSpPr txBox="1">
            <a:spLocks noGrp="1"/>
          </p:cNvSpPr>
          <p:nvPr>
            <p:ph type="body" idx="6"/>
          </p:nvPr>
        </p:nvSpPr>
        <p:spPr>
          <a:xfrm>
            <a:off x="1872636" y="3192198"/>
            <a:ext cx="5341922" cy="822098"/>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17" name="Shape 517"/>
          <p:cNvSpPr>
            <a:spLocks noGrp="1"/>
          </p:cNvSpPr>
          <p:nvPr>
            <p:ph type="pic" idx="7"/>
          </p:nvPr>
        </p:nvSpPr>
        <p:spPr>
          <a:xfrm>
            <a:off x="663390" y="4580278"/>
            <a:ext cx="966978" cy="1289304"/>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18" name="Shape 518"/>
          <p:cNvSpPr txBox="1">
            <a:spLocks noGrp="1"/>
          </p:cNvSpPr>
          <p:nvPr>
            <p:ph type="body" idx="8"/>
          </p:nvPr>
        </p:nvSpPr>
        <p:spPr>
          <a:xfrm>
            <a:off x="1872636" y="4603615"/>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19" name="Shape 519"/>
          <p:cNvSpPr txBox="1">
            <a:spLocks noGrp="1"/>
          </p:cNvSpPr>
          <p:nvPr>
            <p:ph type="body" idx="9"/>
          </p:nvPr>
        </p:nvSpPr>
        <p:spPr>
          <a:xfrm>
            <a:off x="1872636" y="5008110"/>
            <a:ext cx="5341922" cy="822098"/>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Presenters Divider 1.8">
  <p:cSld name="Presenters Divider 1.8">
    <p:spTree>
      <p:nvGrpSpPr>
        <p:cNvPr id="1" name="Shape 520"/>
        <p:cNvGrpSpPr/>
        <p:nvPr/>
      </p:nvGrpSpPr>
      <p:grpSpPr>
        <a:xfrm>
          <a:off x="0" y="0"/>
          <a:ext cx="0" cy="0"/>
          <a:chOff x="0" y="0"/>
          <a:chExt cx="0" cy="0"/>
        </a:xfrm>
      </p:grpSpPr>
      <p:pic>
        <p:nvPicPr>
          <p:cNvPr id="521" name="Shape 521"/>
          <p:cNvPicPr preferRelativeResize="0"/>
          <p:nvPr/>
        </p:nvPicPr>
        <p:blipFill rotWithShape="1">
          <a:blip r:embed="rId2">
            <a:alphaModFix/>
          </a:blip>
          <a:srcRect/>
          <a:stretch/>
        </p:blipFill>
        <p:spPr>
          <a:xfrm>
            <a:off x="0" y="2"/>
            <a:ext cx="9144000" cy="6857999"/>
          </a:xfrm>
          <a:prstGeom prst="rect">
            <a:avLst/>
          </a:prstGeom>
          <a:noFill/>
          <a:ln>
            <a:noFill/>
          </a:ln>
        </p:spPr>
      </p:pic>
      <p:sp>
        <p:nvSpPr>
          <p:cNvPr id="522" name="Shape 522"/>
          <p:cNvSpPr txBox="1">
            <a:spLocks noGrp="1"/>
          </p:cNvSpPr>
          <p:nvPr>
            <p:ph type="title"/>
          </p:nvPr>
        </p:nvSpPr>
        <p:spPr>
          <a:xfrm>
            <a:off x="312229" y="42394"/>
            <a:ext cx="7910513" cy="531346"/>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100"/>
              <a:buFont typeface="Arial"/>
              <a:buNone/>
              <a:defRPr sz="21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23" name="Shape 523"/>
          <p:cNvPicPr preferRelativeResize="0"/>
          <p:nvPr/>
        </p:nvPicPr>
        <p:blipFill rotWithShape="1">
          <a:blip r:embed="rId3">
            <a:alphaModFix/>
          </a:blip>
          <a:srcRect/>
          <a:stretch/>
        </p:blipFill>
        <p:spPr>
          <a:xfrm>
            <a:off x="276319" y="6462763"/>
            <a:ext cx="274320" cy="291830"/>
          </a:xfrm>
          <a:prstGeom prst="rect">
            <a:avLst/>
          </a:prstGeom>
          <a:noFill/>
          <a:ln>
            <a:noFill/>
          </a:ln>
        </p:spPr>
      </p:pic>
      <p:sp>
        <p:nvSpPr>
          <p:cNvPr id="524" name="Shape 524"/>
          <p:cNvSpPr txBox="1"/>
          <p:nvPr/>
        </p:nvSpPr>
        <p:spPr>
          <a:xfrm>
            <a:off x="8612841" y="6445467"/>
            <a:ext cx="531159" cy="365125"/>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   | </a:t>
            </a: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
        <p:nvSpPr>
          <p:cNvPr id="525" name="Shape 525"/>
          <p:cNvSpPr/>
          <p:nvPr/>
        </p:nvSpPr>
        <p:spPr>
          <a:xfrm>
            <a:off x="400253" y="585223"/>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526" name="Shape 526"/>
          <p:cNvCxnSpPr/>
          <p:nvPr/>
        </p:nvCxnSpPr>
        <p:spPr>
          <a:xfrm rot="10800000">
            <a:off x="2423"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527" name="Shape 527"/>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528" name="Shape 528"/>
          <p:cNvSpPr/>
          <p:nvPr/>
        </p:nvSpPr>
        <p:spPr>
          <a:xfrm>
            <a:off x="400253" y="6297687"/>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529" name="Shape 529"/>
          <p:cNvCxnSpPr/>
          <p:nvPr/>
        </p:nvCxnSpPr>
        <p:spPr>
          <a:xfrm rot="10800000">
            <a:off x="2423"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530" name="Shape 530"/>
          <p:cNvCxnSpPr/>
          <p:nvPr/>
        </p:nvCxnSpPr>
        <p:spPr>
          <a:xfrm rot="10800000">
            <a:off x="462492"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531" name="Shape 531"/>
          <p:cNvSpPr/>
          <p:nvPr/>
        </p:nvSpPr>
        <p:spPr>
          <a:xfrm flipH="1">
            <a:off x="8705212" y="6297687"/>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532" name="Shape 532"/>
          <p:cNvCxnSpPr/>
          <p:nvPr/>
        </p:nvCxnSpPr>
        <p:spPr>
          <a:xfrm>
            <a:off x="8772212" y="6320547"/>
            <a:ext cx="371789" cy="0"/>
          </a:xfrm>
          <a:prstGeom prst="straightConnector1">
            <a:avLst/>
          </a:prstGeom>
          <a:noFill/>
          <a:ln w="12700" cap="flat" cmpd="sng">
            <a:solidFill>
              <a:schemeClr val="lt1"/>
            </a:solidFill>
            <a:prstDash val="solid"/>
            <a:round/>
            <a:headEnd type="none" w="sm" len="sm"/>
            <a:tailEnd type="none" w="sm" len="sm"/>
          </a:ln>
        </p:spPr>
      </p:cxnSp>
      <p:sp>
        <p:nvSpPr>
          <p:cNvPr id="533" name="Shape 533"/>
          <p:cNvSpPr>
            <a:spLocks noGrp="1"/>
          </p:cNvSpPr>
          <p:nvPr>
            <p:ph type="pic" idx="2"/>
          </p:nvPr>
        </p:nvSpPr>
        <p:spPr>
          <a:xfrm>
            <a:off x="663390" y="953507"/>
            <a:ext cx="966978" cy="1289304"/>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34" name="Shape 534"/>
          <p:cNvSpPr>
            <a:spLocks noGrp="1"/>
          </p:cNvSpPr>
          <p:nvPr>
            <p:ph type="pic" idx="3"/>
          </p:nvPr>
        </p:nvSpPr>
        <p:spPr>
          <a:xfrm>
            <a:off x="663390" y="2764377"/>
            <a:ext cx="966978" cy="1289304"/>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35" name="Shape 535"/>
          <p:cNvSpPr txBox="1">
            <a:spLocks noGrp="1"/>
          </p:cNvSpPr>
          <p:nvPr>
            <p:ph type="body" idx="1"/>
          </p:nvPr>
        </p:nvSpPr>
        <p:spPr>
          <a:xfrm>
            <a:off x="1872636" y="976836"/>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36" name="Shape 536"/>
          <p:cNvSpPr txBox="1">
            <a:spLocks noGrp="1"/>
          </p:cNvSpPr>
          <p:nvPr>
            <p:ph type="body" idx="4"/>
          </p:nvPr>
        </p:nvSpPr>
        <p:spPr>
          <a:xfrm>
            <a:off x="1872636" y="2787703"/>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37" name="Shape 537"/>
          <p:cNvSpPr txBox="1">
            <a:spLocks noGrp="1"/>
          </p:cNvSpPr>
          <p:nvPr>
            <p:ph type="body" idx="5"/>
          </p:nvPr>
        </p:nvSpPr>
        <p:spPr>
          <a:xfrm>
            <a:off x="1872636" y="1390295"/>
            <a:ext cx="534192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38" name="Shape 538"/>
          <p:cNvSpPr txBox="1">
            <a:spLocks noGrp="1"/>
          </p:cNvSpPr>
          <p:nvPr>
            <p:ph type="body" idx="6"/>
          </p:nvPr>
        </p:nvSpPr>
        <p:spPr>
          <a:xfrm>
            <a:off x="1872636" y="3192198"/>
            <a:ext cx="5341922" cy="822098"/>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39" name="Shape 539"/>
          <p:cNvSpPr>
            <a:spLocks noGrp="1"/>
          </p:cNvSpPr>
          <p:nvPr>
            <p:ph type="pic" idx="7"/>
          </p:nvPr>
        </p:nvSpPr>
        <p:spPr>
          <a:xfrm>
            <a:off x="663390" y="4580278"/>
            <a:ext cx="966978" cy="1289304"/>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40" name="Shape 540"/>
          <p:cNvSpPr txBox="1">
            <a:spLocks noGrp="1"/>
          </p:cNvSpPr>
          <p:nvPr>
            <p:ph type="body" idx="8"/>
          </p:nvPr>
        </p:nvSpPr>
        <p:spPr>
          <a:xfrm>
            <a:off x="1872636" y="4603615"/>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41" name="Shape 541"/>
          <p:cNvSpPr txBox="1">
            <a:spLocks noGrp="1"/>
          </p:cNvSpPr>
          <p:nvPr>
            <p:ph type="body" idx="9"/>
          </p:nvPr>
        </p:nvSpPr>
        <p:spPr>
          <a:xfrm>
            <a:off x="1872636" y="5008110"/>
            <a:ext cx="5341922" cy="822098"/>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Alternate Background 3">
  <p:cSld name="Alternate Background 3">
    <p:spTree>
      <p:nvGrpSpPr>
        <p:cNvPr id="1" name="Shape 67"/>
        <p:cNvGrpSpPr/>
        <p:nvPr/>
      </p:nvGrpSpPr>
      <p:grpSpPr>
        <a:xfrm>
          <a:off x="0" y="0"/>
          <a:ext cx="0" cy="0"/>
          <a:chOff x="0" y="0"/>
          <a:chExt cx="0" cy="0"/>
        </a:xfrm>
      </p:grpSpPr>
      <p:pic>
        <p:nvPicPr>
          <p:cNvPr id="68" name="Shape 68"/>
          <p:cNvPicPr preferRelativeResize="0"/>
          <p:nvPr/>
        </p:nvPicPr>
        <p:blipFill rotWithShape="1">
          <a:blip r:embed="rId2">
            <a:alphaModFix/>
          </a:blip>
          <a:srcRect/>
          <a:stretch/>
        </p:blipFill>
        <p:spPr>
          <a:xfrm>
            <a:off x="0" y="613038"/>
            <a:ext cx="9144000" cy="5696861"/>
          </a:xfrm>
          <a:prstGeom prst="rect">
            <a:avLst/>
          </a:prstGeom>
          <a:noFill/>
          <a:ln>
            <a:noFill/>
          </a:ln>
        </p:spPr>
      </p:pic>
      <p:cxnSp>
        <p:nvCxnSpPr>
          <p:cNvPr id="69" name="Shape 69"/>
          <p:cNvCxnSpPr/>
          <p:nvPr/>
        </p:nvCxnSpPr>
        <p:spPr>
          <a:xfrm rot="10800000">
            <a:off x="0" y="608083"/>
            <a:ext cx="9144000" cy="0"/>
          </a:xfrm>
          <a:prstGeom prst="straightConnector1">
            <a:avLst/>
          </a:prstGeom>
          <a:noFill/>
          <a:ln w="19050" cap="flat" cmpd="sng">
            <a:solidFill>
              <a:srgbClr val="0B3458"/>
            </a:solidFill>
            <a:prstDash val="solid"/>
            <a:round/>
            <a:headEnd type="none" w="sm" len="sm"/>
            <a:tailEnd type="none" w="sm" len="sm"/>
          </a:ln>
        </p:spPr>
      </p:cxnSp>
      <p:cxnSp>
        <p:nvCxnSpPr>
          <p:cNvPr id="70" name="Shape 70"/>
          <p:cNvCxnSpPr/>
          <p:nvPr/>
        </p:nvCxnSpPr>
        <p:spPr>
          <a:xfrm rot="10800000">
            <a:off x="0" y="6320547"/>
            <a:ext cx="9144000" cy="0"/>
          </a:xfrm>
          <a:prstGeom prst="straightConnector1">
            <a:avLst/>
          </a:prstGeom>
          <a:noFill/>
          <a:ln w="19050" cap="flat" cmpd="sng">
            <a:solidFill>
              <a:srgbClr val="0B3458"/>
            </a:solidFill>
            <a:prstDash val="solid"/>
            <a:round/>
            <a:headEnd type="none" w="sm" len="sm"/>
            <a:tailEnd type="none" w="sm" len="sm"/>
          </a:ln>
        </p:spPr>
      </p:cxnSp>
      <p:sp>
        <p:nvSpPr>
          <p:cNvPr id="71" name="Shape 71"/>
          <p:cNvSpPr txBox="1">
            <a:spLocks noGrp="1"/>
          </p:cNvSpPr>
          <p:nvPr>
            <p:ph type="title"/>
          </p:nvPr>
        </p:nvSpPr>
        <p:spPr>
          <a:xfrm>
            <a:off x="315468" y="48278"/>
            <a:ext cx="7656168" cy="434888"/>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B3458"/>
              </a:buClr>
              <a:buSzPts val="2100"/>
              <a:buFont typeface="Arial"/>
              <a:buNone/>
              <a:defRPr sz="21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2" name="Shape 72"/>
          <p:cNvSpPr txBox="1"/>
          <p:nvPr/>
        </p:nvSpPr>
        <p:spPr>
          <a:xfrm>
            <a:off x="8612841" y="6445467"/>
            <a:ext cx="531159" cy="365125"/>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2B49"/>
                </a:solidFill>
                <a:latin typeface="Arial"/>
                <a:ea typeface="Arial"/>
                <a:cs typeface="Arial"/>
                <a:sym typeface="Arial"/>
              </a:rPr>
              <a:t>   | </a:t>
            </a:r>
            <a:fld id="{00000000-1234-1234-1234-123412341234}" type="slidenum">
              <a:rPr lang="en-US" sz="900" b="0" i="0" u="none" strike="noStrike" cap="none">
                <a:solidFill>
                  <a:srgbClr val="002B49"/>
                </a:solidFill>
                <a:latin typeface="Arial"/>
                <a:ea typeface="Arial"/>
                <a:cs typeface="Arial"/>
                <a:sym typeface="Arial"/>
              </a:rPr>
              <a:t>‹#›</a:t>
            </a:fld>
            <a:endParaRPr sz="900" b="0" i="0" u="none" strike="noStrike" cap="none">
              <a:solidFill>
                <a:srgbClr val="002B49"/>
              </a:solidFill>
              <a:latin typeface="Arial"/>
              <a:ea typeface="Arial"/>
              <a:cs typeface="Arial"/>
              <a:sym typeface="Arial"/>
            </a:endParaRPr>
          </a:p>
        </p:txBody>
      </p:sp>
      <p:pic>
        <p:nvPicPr>
          <p:cNvPr id="73" name="Shape 73"/>
          <p:cNvPicPr preferRelativeResize="0"/>
          <p:nvPr/>
        </p:nvPicPr>
        <p:blipFill rotWithShape="1">
          <a:blip r:embed="rId3">
            <a:alphaModFix/>
          </a:blip>
          <a:srcRect/>
          <a:stretch/>
        </p:blipFill>
        <p:spPr>
          <a:xfrm>
            <a:off x="274320" y="6464809"/>
            <a:ext cx="293101" cy="312641"/>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Presenters Divider 2.1">
  <p:cSld name="Presenters Divider 2.1">
    <p:spTree>
      <p:nvGrpSpPr>
        <p:cNvPr id="1" name="Shape 542"/>
        <p:cNvGrpSpPr/>
        <p:nvPr/>
      </p:nvGrpSpPr>
      <p:grpSpPr>
        <a:xfrm>
          <a:off x="0" y="0"/>
          <a:ext cx="0" cy="0"/>
          <a:chOff x="0" y="0"/>
          <a:chExt cx="0" cy="0"/>
        </a:xfrm>
      </p:grpSpPr>
      <p:pic>
        <p:nvPicPr>
          <p:cNvPr id="543" name="Shape 543"/>
          <p:cNvPicPr preferRelativeResize="0"/>
          <p:nvPr/>
        </p:nvPicPr>
        <p:blipFill rotWithShape="1">
          <a:blip r:embed="rId2">
            <a:alphaModFix/>
          </a:blip>
          <a:srcRect/>
          <a:stretch/>
        </p:blipFill>
        <p:spPr>
          <a:xfrm>
            <a:off x="0" y="2"/>
            <a:ext cx="9144000" cy="6857999"/>
          </a:xfrm>
          <a:prstGeom prst="rect">
            <a:avLst/>
          </a:prstGeom>
          <a:noFill/>
          <a:ln>
            <a:noFill/>
          </a:ln>
        </p:spPr>
      </p:pic>
      <p:sp>
        <p:nvSpPr>
          <p:cNvPr id="544" name="Shape 544"/>
          <p:cNvSpPr/>
          <p:nvPr/>
        </p:nvSpPr>
        <p:spPr>
          <a:xfrm rot="-5400000">
            <a:off x="402044" y="1891972"/>
            <a:ext cx="121764" cy="8915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cxnSp>
        <p:nvCxnSpPr>
          <p:cNvPr id="545" name="Shape 545"/>
          <p:cNvCxnSpPr/>
          <p:nvPr/>
        </p:nvCxnSpPr>
        <p:spPr>
          <a:xfrm rot="10800000">
            <a:off x="462492" y="1875667"/>
            <a:ext cx="8217959" cy="0"/>
          </a:xfrm>
          <a:prstGeom prst="straightConnector1">
            <a:avLst/>
          </a:prstGeom>
          <a:noFill/>
          <a:ln w="12700" cap="flat" cmpd="sng">
            <a:solidFill>
              <a:schemeClr val="lt1"/>
            </a:solidFill>
            <a:prstDash val="solid"/>
            <a:round/>
            <a:headEnd type="none" w="sm" len="sm"/>
            <a:tailEnd type="none" w="sm" len="sm"/>
          </a:ln>
        </p:spPr>
      </p:cxnSp>
      <p:sp>
        <p:nvSpPr>
          <p:cNvPr id="546" name="Shape 546"/>
          <p:cNvSpPr>
            <a:spLocks noGrp="1"/>
          </p:cNvSpPr>
          <p:nvPr>
            <p:ph type="pic" idx="2"/>
          </p:nvPr>
        </p:nvSpPr>
        <p:spPr>
          <a:xfrm>
            <a:off x="685304" y="2088493"/>
            <a:ext cx="713232"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47" name="Shape 547"/>
          <p:cNvSpPr>
            <a:spLocks noGrp="1"/>
          </p:cNvSpPr>
          <p:nvPr>
            <p:ph type="pic" idx="3"/>
          </p:nvPr>
        </p:nvSpPr>
        <p:spPr>
          <a:xfrm>
            <a:off x="685803" y="3514162"/>
            <a:ext cx="713232"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48" name="Shape 548"/>
          <p:cNvSpPr txBox="1">
            <a:spLocks noGrp="1"/>
          </p:cNvSpPr>
          <p:nvPr>
            <p:ph type="body" idx="1"/>
          </p:nvPr>
        </p:nvSpPr>
        <p:spPr>
          <a:xfrm>
            <a:off x="1658084" y="1951274"/>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650"/>
              <a:buFont typeface="Arial"/>
              <a:buNone/>
              <a:defRPr sz="165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49" name="Shape 549"/>
          <p:cNvSpPr txBox="1">
            <a:spLocks noGrp="1"/>
          </p:cNvSpPr>
          <p:nvPr>
            <p:ph type="body" idx="4"/>
          </p:nvPr>
        </p:nvSpPr>
        <p:spPr>
          <a:xfrm>
            <a:off x="1658084" y="3385623"/>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650"/>
              <a:buFont typeface="Arial"/>
              <a:buNone/>
              <a:defRPr sz="165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50" name="Shape 550"/>
          <p:cNvSpPr txBox="1">
            <a:spLocks noGrp="1"/>
          </p:cNvSpPr>
          <p:nvPr>
            <p:ph type="body" idx="5"/>
          </p:nvPr>
        </p:nvSpPr>
        <p:spPr>
          <a:xfrm>
            <a:off x="1658084" y="2364733"/>
            <a:ext cx="534192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650"/>
              <a:buFont typeface="Arial"/>
              <a:buNone/>
              <a:defRPr sz="165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51" name="Shape 551"/>
          <p:cNvSpPr txBox="1">
            <a:spLocks noGrp="1"/>
          </p:cNvSpPr>
          <p:nvPr>
            <p:ph type="body" idx="6"/>
          </p:nvPr>
        </p:nvSpPr>
        <p:spPr>
          <a:xfrm>
            <a:off x="1658084" y="3790119"/>
            <a:ext cx="534192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650"/>
              <a:buFont typeface="Arial"/>
              <a:buNone/>
              <a:defRPr sz="165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52" name="Shape 552"/>
          <p:cNvSpPr txBox="1">
            <a:spLocks noGrp="1"/>
          </p:cNvSpPr>
          <p:nvPr>
            <p:ph type="title"/>
          </p:nvPr>
        </p:nvSpPr>
        <p:spPr>
          <a:xfrm>
            <a:off x="592790" y="490637"/>
            <a:ext cx="7886700" cy="1325563"/>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chemeClr val="lt1"/>
              </a:buClr>
              <a:buSzPts val="2100"/>
              <a:buFont typeface="Arial"/>
              <a:buNone/>
              <a:defRPr sz="21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53" name="Shape 553"/>
          <p:cNvSpPr>
            <a:spLocks noGrp="1"/>
          </p:cNvSpPr>
          <p:nvPr>
            <p:ph type="pic" idx="7"/>
          </p:nvPr>
        </p:nvSpPr>
        <p:spPr>
          <a:xfrm>
            <a:off x="685803" y="4948515"/>
            <a:ext cx="713232"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54" name="Shape 554"/>
          <p:cNvSpPr txBox="1">
            <a:spLocks noGrp="1"/>
          </p:cNvSpPr>
          <p:nvPr>
            <p:ph type="body" idx="8"/>
          </p:nvPr>
        </p:nvSpPr>
        <p:spPr>
          <a:xfrm>
            <a:off x="1658084" y="4819977"/>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650"/>
              <a:buFont typeface="Arial"/>
              <a:buNone/>
              <a:defRPr sz="165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55" name="Shape 555"/>
          <p:cNvSpPr txBox="1">
            <a:spLocks noGrp="1"/>
          </p:cNvSpPr>
          <p:nvPr>
            <p:ph type="body" idx="9"/>
          </p:nvPr>
        </p:nvSpPr>
        <p:spPr>
          <a:xfrm>
            <a:off x="1658084" y="5224472"/>
            <a:ext cx="534192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650"/>
              <a:buFont typeface="Arial"/>
              <a:buNone/>
              <a:defRPr sz="165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556" name="Shape 556"/>
          <p:cNvPicPr preferRelativeResize="0"/>
          <p:nvPr/>
        </p:nvPicPr>
        <p:blipFill rotWithShape="1">
          <a:blip r:embed="rId3">
            <a:alphaModFix/>
          </a:blip>
          <a:srcRect/>
          <a:stretch/>
        </p:blipFill>
        <p:spPr>
          <a:xfrm>
            <a:off x="276319" y="6462763"/>
            <a:ext cx="274320" cy="291830"/>
          </a:xfrm>
          <a:prstGeom prst="rect">
            <a:avLst/>
          </a:prstGeom>
          <a:noFill/>
          <a:ln>
            <a:noFill/>
          </a:ln>
        </p:spPr>
      </p:pic>
      <p:sp>
        <p:nvSpPr>
          <p:cNvPr id="557" name="Shape 557"/>
          <p:cNvSpPr txBox="1"/>
          <p:nvPr/>
        </p:nvSpPr>
        <p:spPr>
          <a:xfrm>
            <a:off x="8617604" y="6445467"/>
            <a:ext cx="531159" cy="365125"/>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   | </a:t>
            </a: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cxnSp>
        <p:nvCxnSpPr>
          <p:cNvPr id="558" name="Shape 558"/>
          <p:cNvCxnSpPr>
            <a:endCxn id="544" idx="0"/>
          </p:cNvCxnSpPr>
          <p:nvPr/>
        </p:nvCxnSpPr>
        <p:spPr>
          <a:xfrm rot="10800000">
            <a:off x="418349" y="1936549"/>
            <a:ext cx="0" cy="4342200"/>
          </a:xfrm>
          <a:prstGeom prst="straightConnector1">
            <a:avLst/>
          </a:prstGeom>
          <a:noFill/>
          <a:ln w="12700" cap="flat" cmpd="sng">
            <a:solidFill>
              <a:schemeClr val="lt1"/>
            </a:solidFill>
            <a:prstDash val="solid"/>
            <a:round/>
            <a:headEnd type="none" w="sm" len="sm"/>
            <a:tailEnd type="none" w="sm" len="sm"/>
          </a:ln>
        </p:spPr>
      </p:cxnSp>
      <p:cxnSp>
        <p:nvCxnSpPr>
          <p:cNvPr id="559" name="Shape 559"/>
          <p:cNvCxnSpPr/>
          <p:nvPr/>
        </p:nvCxnSpPr>
        <p:spPr>
          <a:xfrm rot="10800000">
            <a:off x="2423"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560" name="Shape 560"/>
          <p:cNvCxnSpPr/>
          <p:nvPr/>
        </p:nvCxnSpPr>
        <p:spPr>
          <a:xfrm rot="10800000">
            <a:off x="462492" y="6320547"/>
            <a:ext cx="8217959" cy="0"/>
          </a:xfrm>
          <a:prstGeom prst="straightConnector1">
            <a:avLst/>
          </a:prstGeom>
          <a:noFill/>
          <a:ln w="12700" cap="flat" cmpd="sng">
            <a:solidFill>
              <a:schemeClr val="lt1"/>
            </a:solidFill>
            <a:prstDash val="solid"/>
            <a:round/>
            <a:headEnd type="none" w="sm" len="sm"/>
            <a:tailEnd type="none" w="sm" len="sm"/>
          </a:ln>
        </p:spPr>
      </p:cxnSp>
      <p:cxnSp>
        <p:nvCxnSpPr>
          <p:cNvPr id="561" name="Shape 561"/>
          <p:cNvCxnSpPr/>
          <p:nvPr/>
        </p:nvCxnSpPr>
        <p:spPr>
          <a:xfrm>
            <a:off x="8772212" y="6320547"/>
            <a:ext cx="371789" cy="0"/>
          </a:xfrm>
          <a:prstGeom prst="straightConnector1">
            <a:avLst/>
          </a:prstGeom>
          <a:noFill/>
          <a:ln w="12700" cap="flat" cmpd="sng">
            <a:solidFill>
              <a:schemeClr val="lt1"/>
            </a:solidFill>
            <a:prstDash val="solid"/>
            <a:round/>
            <a:headEnd type="none" w="sm" len="sm"/>
            <a:tailEnd type="none" w="sm" len="sm"/>
          </a:ln>
        </p:spPr>
      </p:cxnSp>
      <p:sp>
        <p:nvSpPr>
          <p:cNvPr id="562" name="Shape 562"/>
          <p:cNvSpPr/>
          <p:nvPr/>
        </p:nvSpPr>
        <p:spPr>
          <a:xfrm>
            <a:off x="402634" y="6297687"/>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563" name="Shape 563"/>
          <p:cNvSpPr/>
          <p:nvPr/>
        </p:nvSpPr>
        <p:spPr>
          <a:xfrm flipH="1">
            <a:off x="8714737" y="1852832"/>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564" name="Shape 564"/>
          <p:cNvSpPr/>
          <p:nvPr/>
        </p:nvSpPr>
        <p:spPr>
          <a:xfrm flipH="1">
            <a:off x="8710951" y="6297687"/>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Presenters Divider 2.2">
  <p:cSld name="Presenters Divider 2.2">
    <p:spTree>
      <p:nvGrpSpPr>
        <p:cNvPr id="1" name="Shape 565"/>
        <p:cNvGrpSpPr/>
        <p:nvPr/>
      </p:nvGrpSpPr>
      <p:grpSpPr>
        <a:xfrm>
          <a:off x="0" y="0"/>
          <a:ext cx="0" cy="0"/>
          <a:chOff x="0" y="0"/>
          <a:chExt cx="0" cy="0"/>
        </a:xfrm>
      </p:grpSpPr>
      <p:pic>
        <p:nvPicPr>
          <p:cNvPr id="566" name="Shape 566"/>
          <p:cNvPicPr preferRelativeResize="0"/>
          <p:nvPr/>
        </p:nvPicPr>
        <p:blipFill rotWithShape="1">
          <a:blip r:embed="rId2">
            <a:alphaModFix/>
          </a:blip>
          <a:srcRect/>
          <a:stretch/>
        </p:blipFill>
        <p:spPr>
          <a:xfrm>
            <a:off x="0" y="-413"/>
            <a:ext cx="9162289" cy="6858000"/>
          </a:xfrm>
          <a:prstGeom prst="rect">
            <a:avLst/>
          </a:prstGeom>
          <a:noFill/>
          <a:ln>
            <a:noFill/>
          </a:ln>
        </p:spPr>
      </p:pic>
      <p:sp>
        <p:nvSpPr>
          <p:cNvPr id="567" name="Shape 567"/>
          <p:cNvSpPr txBox="1">
            <a:spLocks noGrp="1"/>
          </p:cNvSpPr>
          <p:nvPr>
            <p:ph type="title"/>
          </p:nvPr>
        </p:nvSpPr>
        <p:spPr>
          <a:xfrm>
            <a:off x="592790" y="490637"/>
            <a:ext cx="7886700" cy="1325563"/>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chemeClr val="lt1"/>
              </a:buClr>
              <a:buSzPts val="2100"/>
              <a:buFont typeface="Arial"/>
              <a:buNone/>
              <a:defRPr sz="21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68" name="Shape 568"/>
          <p:cNvPicPr preferRelativeResize="0"/>
          <p:nvPr/>
        </p:nvPicPr>
        <p:blipFill rotWithShape="1">
          <a:blip r:embed="rId3">
            <a:alphaModFix/>
          </a:blip>
          <a:srcRect/>
          <a:stretch/>
        </p:blipFill>
        <p:spPr>
          <a:xfrm>
            <a:off x="276319" y="6462763"/>
            <a:ext cx="274320" cy="291830"/>
          </a:xfrm>
          <a:prstGeom prst="rect">
            <a:avLst/>
          </a:prstGeom>
          <a:noFill/>
          <a:ln>
            <a:noFill/>
          </a:ln>
        </p:spPr>
      </p:pic>
      <p:sp>
        <p:nvSpPr>
          <p:cNvPr id="569" name="Shape 569"/>
          <p:cNvSpPr txBox="1"/>
          <p:nvPr/>
        </p:nvSpPr>
        <p:spPr>
          <a:xfrm>
            <a:off x="8617775" y="6445467"/>
            <a:ext cx="531159" cy="365125"/>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   | </a:t>
            </a: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
        <p:nvSpPr>
          <p:cNvPr id="570" name="Shape 570"/>
          <p:cNvSpPr/>
          <p:nvPr/>
        </p:nvSpPr>
        <p:spPr>
          <a:xfrm rot="-5400000">
            <a:off x="402044" y="1891972"/>
            <a:ext cx="121764" cy="8915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cxnSp>
        <p:nvCxnSpPr>
          <p:cNvPr id="571" name="Shape 571"/>
          <p:cNvCxnSpPr/>
          <p:nvPr/>
        </p:nvCxnSpPr>
        <p:spPr>
          <a:xfrm rot="10800000">
            <a:off x="462492" y="1875667"/>
            <a:ext cx="8217959" cy="0"/>
          </a:xfrm>
          <a:prstGeom prst="straightConnector1">
            <a:avLst/>
          </a:prstGeom>
          <a:noFill/>
          <a:ln w="12700" cap="flat" cmpd="sng">
            <a:solidFill>
              <a:schemeClr val="lt1"/>
            </a:solidFill>
            <a:prstDash val="solid"/>
            <a:round/>
            <a:headEnd type="none" w="sm" len="sm"/>
            <a:tailEnd type="none" w="sm" len="sm"/>
          </a:ln>
        </p:spPr>
      </p:cxnSp>
      <p:sp>
        <p:nvSpPr>
          <p:cNvPr id="572" name="Shape 572"/>
          <p:cNvSpPr>
            <a:spLocks noGrp="1"/>
          </p:cNvSpPr>
          <p:nvPr>
            <p:ph type="pic" idx="2"/>
          </p:nvPr>
        </p:nvSpPr>
        <p:spPr>
          <a:xfrm>
            <a:off x="685304" y="2088493"/>
            <a:ext cx="713232"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73" name="Shape 573"/>
          <p:cNvSpPr>
            <a:spLocks noGrp="1"/>
          </p:cNvSpPr>
          <p:nvPr>
            <p:ph type="pic" idx="3"/>
          </p:nvPr>
        </p:nvSpPr>
        <p:spPr>
          <a:xfrm>
            <a:off x="685803" y="3514162"/>
            <a:ext cx="713232"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74" name="Shape 574"/>
          <p:cNvSpPr txBox="1">
            <a:spLocks noGrp="1"/>
          </p:cNvSpPr>
          <p:nvPr>
            <p:ph type="body" idx="1"/>
          </p:nvPr>
        </p:nvSpPr>
        <p:spPr>
          <a:xfrm>
            <a:off x="1658084" y="1951274"/>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650"/>
              <a:buFont typeface="Arial"/>
              <a:buNone/>
              <a:defRPr sz="165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75" name="Shape 575"/>
          <p:cNvSpPr txBox="1">
            <a:spLocks noGrp="1"/>
          </p:cNvSpPr>
          <p:nvPr>
            <p:ph type="body" idx="4"/>
          </p:nvPr>
        </p:nvSpPr>
        <p:spPr>
          <a:xfrm>
            <a:off x="1658084" y="3385623"/>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650"/>
              <a:buFont typeface="Arial"/>
              <a:buNone/>
              <a:defRPr sz="165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76" name="Shape 576"/>
          <p:cNvSpPr txBox="1">
            <a:spLocks noGrp="1"/>
          </p:cNvSpPr>
          <p:nvPr>
            <p:ph type="body" idx="5"/>
          </p:nvPr>
        </p:nvSpPr>
        <p:spPr>
          <a:xfrm>
            <a:off x="1658084" y="2364733"/>
            <a:ext cx="534192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650"/>
              <a:buFont typeface="Arial"/>
              <a:buNone/>
              <a:defRPr sz="165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77" name="Shape 577"/>
          <p:cNvSpPr txBox="1">
            <a:spLocks noGrp="1"/>
          </p:cNvSpPr>
          <p:nvPr>
            <p:ph type="body" idx="6"/>
          </p:nvPr>
        </p:nvSpPr>
        <p:spPr>
          <a:xfrm>
            <a:off x="1658084" y="3790119"/>
            <a:ext cx="534192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650"/>
              <a:buFont typeface="Arial"/>
              <a:buNone/>
              <a:defRPr sz="165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78" name="Shape 578"/>
          <p:cNvSpPr>
            <a:spLocks noGrp="1"/>
          </p:cNvSpPr>
          <p:nvPr>
            <p:ph type="pic" idx="7"/>
          </p:nvPr>
        </p:nvSpPr>
        <p:spPr>
          <a:xfrm>
            <a:off x="685803" y="4948515"/>
            <a:ext cx="713232"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79" name="Shape 579"/>
          <p:cNvSpPr txBox="1">
            <a:spLocks noGrp="1"/>
          </p:cNvSpPr>
          <p:nvPr>
            <p:ph type="body" idx="8"/>
          </p:nvPr>
        </p:nvSpPr>
        <p:spPr>
          <a:xfrm>
            <a:off x="1658084" y="4819977"/>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650"/>
              <a:buFont typeface="Arial"/>
              <a:buNone/>
              <a:defRPr sz="165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80" name="Shape 580"/>
          <p:cNvSpPr txBox="1">
            <a:spLocks noGrp="1"/>
          </p:cNvSpPr>
          <p:nvPr>
            <p:ph type="body" idx="9"/>
          </p:nvPr>
        </p:nvSpPr>
        <p:spPr>
          <a:xfrm>
            <a:off x="1658084" y="5224472"/>
            <a:ext cx="534192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650"/>
              <a:buFont typeface="Arial"/>
              <a:buNone/>
              <a:defRPr sz="165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cxnSp>
        <p:nvCxnSpPr>
          <p:cNvPr id="581" name="Shape 581"/>
          <p:cNvCxnSpPr/>
          <p:nvPr/>
        </p:nvCxnSpPr>
        <p:spPr>
          <a:xfrm rot="10800000">
            <a:off x="2423"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582" name="Shape 582"/>
          <p:cNvCxnSpPr/>
          <p:nvPr/>
        </p:nvCxnSpPr>
        <p:spPr>
          <a:xfrm rot="10800000">
            <a:off x="462492" y="6320547"/>
            <a:ext cx="8217959" cy="0"/>
          </a:xfrm>
          <a:prstGeom prst="straightConnector1">
            <a:avLst/>
          </a:prstGeom>
          <a:noFill/>
          <a:ln w="12700" cap="flat" cmpd="sng">
            <a:solidFill>
              <a:schemeClr val="lt1"/>
            </a:solidFill>
            <a:prstDash val="solid"/>
            <a:round/>
            <a:headEnd type="none" w="sm" len="sm"/>
            <a:tailEnd type="none" w="sm" len="sm"/>
          </a:ln>
        </p:spPr>
      </p:cxnSp>
      <p:cxnSp>
        <p:nvCxnSpPr>
          <p:cNvPr id="583" name="Shape 583"/>
          <p:cNvCxnSpPr/>
          <p:nvPr/>
        </p:nvCxnSpPr>
        <p:spPr>
          <a:xfrm>
            <a:off x="877221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584" name="Shape 584"/>
          <p:cNvCxnSpPr/>
          <p:nvPr/>
        </p:nvCxnSpPr>
        <p:spPr>
          <a:xfrm rot="10800000">
            <a:off x="418349" y="1936550"/>
            <a:ext cx="0" cy="4342271"/>
          </a:xfrm>
          <a:prstGeom prst="straightConnector1">
            <a:avLst/>
          </a:prstGeom>
          <a:noFill/>
          <a:ln w="12700" cap="flat" cmpd="sng">
            <a:solidFill>
              <a:schemeClr val="lt1"/>
            </a:solidFill>
            <a:prstDash val="solid"/>
            <a:round/>
            <a:headEnd type="none" w="sm" len="sm"/>
            <a:tailEnd type="none" w="sm" len="sm"/>
          </a:ln>
        </p:spPr>
      </p:cxnSp>
      <p:sp>
        <p:nvSpPr>
          <p:cNvPr id="585" name="Shape 585"/>
          <p:cNvSpPr/>
          <p:nvPr/>
        </p:nvSpPr>
        <p:spPr>
          <a:xfrm>
            <a:off x="402634" y="6297687"/>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586" name="Shape 586"/>
          <p:cNvSpPr/>
          <p:nvPr/>
        </p:nvSpPr>
        <p:spPr>
          <a:xfrm flipH="1">
            <a:off x="8714737" y="1852832"/>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587" name="Shape 587"/>
          <p:cNvSpPr/>
          <p:nvPr/>
        </p:nvSpPr>
        <p:spPr>
          <a:xfrm flipH="1">
            <a:off x="8710951" y="6297687"/>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Presenters Divider 2.3">
  <p:cSld name="Presenters Divider 2.3">
    <p:spTree>
      <p:nvGrpSpPr>
        <p:cNvPr id="1" name="Shape 588"/>
        <p:cNvGrpSpPr/>
        <p:nvPr/>
      </p:nvGrpSpPr>
      <p:grpSpPr>
        <a:xfrm>
          <a:off x="0" y="0"/>
          <a:ext cx="0" cy="0"/>
          <a:chOff x="0" y="0"/>
          <a:chExt cx="0" cy="0"/>
        </a:xfrm>
      </p:grpSpPr>
      <p:pic>
        <p:nvPicPr>
          <p:cNvPr id="589" name="Shape 589"/>
          <p:cNvPicPr preferRelativeResize="0"/>
          <p:nvPr/>
        </p:nvPicPr>
        <p:blipFill rotWithShape="1">
          <a:blip r:embed="rId2">
            <a:alphaModFix/>
          </a:blip>
          <a:srcRect/>
          <a:stretch/>
        </p:blipFill>
        <p:spPr>
          <a:xfrm>
            <a:off x="0" y="1"/>
            <a:ext cx="9144000" cy="6857999"/>
          </a:xfrm>
          <a:prstGeom prst="rect">
            <a:avLst/>
          </a:prstGeom>
          <a:noFill/>
          <a:ln>
            <a:noFill/>
          </a:ln>
        </p:spPr>
      </p:pic>
      <p:sp>
        <p:nvSpPr>
          <p:cNvPr id="590" name="Shape 590"/>
          <p:cNvSpPr txBox="1">
            <a:spLocks noGrp="1"/>
          </p:cNvSpPr>
          <p:nvPr>
            <p:ph type="title"/>
          </p:nvPr>
        </p:nvSpPr>
        <p:spPr>
          <a:xfrm>
            <a:off x="592790" y="490637"/>
            <a:ext cx="7886700" cy="1325563"/>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chemeClr val="lt1"/>
              </a:buClr>
              <a:buSzPts val="2100"/>
              <a:buFont typeface="Arial"/>
              <a:buNone/>
              <a:defRPr sz="21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91" name="Shape 591"/>
          <p:cNvPicPr preferRelativeResize="0"/>
          <p:nvPr/>
        </p:nvPicPr>
        <p:blipFill rotWithShape="1">
          <a:blip r:embed="rId3">
            <a:alphaModFix/>
          </a:blip>
          <a:srcRect/>
          <a:stretch/>
        </p:blipFill>
        <p:spPr>
          <a:xfrm>
            <a:off x="276319" y="6462763"/>
            <a:ext cx="274320" cy="291830"/>
          </a:xfrm>
          <a:prstGeom prst="rect">
            <a:avLst/>
          </a:prstGeom>
          <a:noFill/>
          <a:ln>
            <a:noFill/>
          </a:ln>
        </p:spPr>
      </p:pic>
      <p:sp>
        <p:nvSpPr>
          <p:cNvPr id="592" name="Shape 592"/>
          <p:cNvSpPr txBox="1"/>
          <p:nvPr/>
        </p:nvSpPr>
        <p:spPr>
          <a:xfrm>
            <a:off x="8623311" y="6445467"/>
            <a:ext cx="531159" cy="365125"/>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   | </a:t>
            </a: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
        <p:nvSpPr>
          <p:cNvPr id="593" name="Shape 593"/>
          <p:cNvSpPr/>
          <p:nvPr/>
        </p:nvSpPr>
        <p:spPr>
          <a:xfrm rot="-5400000">
            <a:off x="402044" y="1891972"/>
            <a:ext cx="121764" cy="8915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cxnSp>
        <p:nvCxnSpPr>
          <p:cNvPr id="594" name="Shape 594"/>
          <p:cNvCxnSpPr/>
          <p:nvPr/>
        </p:nvCxnSpPr>
        <p:spPr>
          <a:xfrm rot="10800000">
            <a:off x="462492" y="1875667"/>
            <a:ext cx="8217959" cy="0"/>
          </a:xfrm>
          <a:prstGeom prst="straightConnector1">
            <a:avLst/>
          </a:prstGeom>
          <a:noFill/>
          <a:ln w="12700" cap="flat" cmpd="sng">
            <a:solidFill>
              <a:schemeClr val="lt1"/>
            </a:solidFill>
            <a:prstDash val="solid"/>
            <a:round/>
            <a:headEnd type="none" w="sm" len="sm"/>
            <a:tailEnd type="none" w="sm" len="sm"/>
          </a:ln>
        </p:spPr>
      </p:cxnSp>
      <p:sp>
        <p:nvSpPr>
          <p:cNvPr id="595" name="Shape 595"/>
          <p:cNvSpPr>
            <a:spLocks noGrp="1"/>
          </p:cNvSpPr>
          <p:nvPr>
            <p:ph type="pic" idx="2"/>
          </p:nvPr>
        </p:nvSpPr>
        <p:spPr>
          <a:xfrm>
            <a:off x="685304" y="2088493"/>
            <a:ext cx="713232"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96" name="Shape 596"/>
          <p:cNvSpPr>
            <a:spLocks noGrp="1"/>
          </p:cNvSpPr>
          <p:nvPr>
            <p:ph type="pic" idx="3"/>
          </p:nvPr>
        </p:nvSpPr>
        <p:spPr>
          <a:xfrm>
            <a:off x="685803" y="3514162"/>
            <a:ext cx="713232"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97" name="Shape 597"/>
          <p:cNvSpPr txBox="1">
            <a:spLocks noGrp="1"/>
          </p:cNvSpPr>
          <p:nvPr>
            <p:ph type="body" idx="1"/>
          </p:nvPr>
        </p:nvSpPr>
        <p:spPr>
          <a:xfrm>
            <a:off x="1658084" y="1951274"/>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650"/>
              <a:buFont typeface="Arial"/>
              <a:buNone/>
              <a:defRPr sz="165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98" name="Shape 598"/>
          <p:cNvSpPr txBox="1">
            <a:spLocks noGrp="1"/>
          </p:cNvSpPr>
          <p:nvPr>
            <p:ph type="body" idx="4"/>
          </p:nvPr>
        </p:nvSpPr>
        <p:spPr>
          <a:xfrm>
            <a:off x="1658084" y="3385623"/>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650"/>
              <a:buFont typeface="Arial"/>
              <a:buNone/>
              <a:defRPr sz="165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99" name="Shape 599"/>
          <p:cNvSpPr txBox="1">
            <a:spLocks noGrp="1"/>
          </p:cNvSpPr>
          <p:nvPr>
            <p:ph type="body" idx="5"/>
          </p:nvPr>
        </p:nvSpPr>
        <p:spPr>
          <a:xfrm>
            <a:off x="1658084" y="2364733"/>
            <a:ext cx="534192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650"/>
              <a:buFont typeface="Arial"/>
              <a:buNone/>
              <a:defRPr sz="165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00" name="Shape 600"/>
          <p:cNvSpPr txBox="1">
            <a:spLocks noGrp="1"/>
          </p:cNvSpPr>
          <p:nvPr>
            <p:ph type="body" idx="6"/>
          </p:nvPr>
        </p:nvSpPr>
        <p:spPr>
          <a:xfrm>
            <a:off x="1658084" y="3790119"/>
            <a:ext cx="534192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650"/>
              <a:buFont typeface="Arial"/>
              <a:buNone/>
              <a:defRPr sz="165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01" name="Shape 601"/>
          <p:cNvSpPr>
            <a:spLocks noGrp="1"/>
          </p:cNvSpPr>
          <p:nvPr>
            <p:ph type="pic" idx="7"/>
          </p:nvPr>
        </p:nvSpPr>
        <p:spPr>
          <a:xfrm>
            <a:off x="685803" y="4948515"/>
            <a:ext cx="713232"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02" name="Shape 602"/>
          <p:cNvSpPr txBox="1">
            <a:spLocks noGrp="1"/>
          </p:cNvSpPr>
          <p:nvPr>
            <p:ph type="body" idx="8"/>
          </p:nvPr>
        </p:nvSpPr>
        <p:spPr>
          <a:xfrm>
            <a:off x="1658084" y="4819977"/>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650"/>
              <a:buFont typeface="Arial"/>
              <a:buNone/>
              <a:defRPr sz="165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03" name="Shape 603"/>
          <p:cNvSpPr txBox="1">
            <a:spLocks noGrp="1"/>
          </p:cNvSpPr>
          <p:nvPr>
            <p:ph type="body" idx="9"/>
          </p:nvPr>
        </p:nvSpPr>
        <p:spPr>
          <a:xfrm>
            <a:off x="1658084" y="5224472"/>
            <a:ext cx="534192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650"/>
              <a:buFont typeface="Arial"/>
              <a:buNone/>
              <a:defRPr sz="165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cxnSp>
        <p:nvCxnSpPr>
          <p:cNvPr id="604" name="Shape 604"/>
          <p:cNvCxnSpPr/>
          <p:nvPr/>
        </p:nvCxnSpPr>
        <p:spPr>
          <a:xfrm rot="10800000">
            <a:off x="2423"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605" name="Shape 605"/>
          <p:cNvCxnSpPr/>
          <p:nvPr/>
        </p:nvCxnSpPr>
        <p:spPr>
          <a:xfrm rot="10800000">
            <a:off x="462492" y="6320547"/>
            <a:ext cx="8217959" cy="0"/>
          </a:xfrm>
          <a:prstGeom prst="straightConnector1">
            <a:avLst/>
          </a:prstGeom>
          <a:noFill/>
          <a:ln w="12700" cap="flat" cmpd="sng">
            <a:solidFill>
              <a:schemeClr val="lt1"/>
            </a:solidFill>
            <a:prstDash val="solid"/>
            <a:round/>
            <a:headEnd type="none" w="sm" len="sm"/>
            <a:tailEnd type="none" w="sm" len="sm"/>
          </a:ln>
        </p:spPr>
      </p:cxnSp>
      <p:cxnSp>
        <p:nvCxnSpPr>
          <p:cNvPr id="606" name="Shape 606"/>
          <p:cNvCxnSpPr/>
          <p:nvPr/>
        </p:nvCxnSpPr>
        <p:spPr>
          <a:xfrm>
            <a:off x="877221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607" name="Shape 607"/>
          <p:cNvCxnSpPr/>
          <p:nvPr/>
        </p:nvCxnSpPr>
        <p:spPr>
          <a:xfrm rot="10800000">
            <a:off x="418349" y="1936550"/>
            <a:ext cx="0" cy="4342271"/>
          </a:xfrm>
          <a:prstGeom prst="straightConnector1">
            <a:avLst/>
          </a:prstGeom>
          <a:noFill/>
          <a:ln w="12700" cap="flat" cmpd="sng">
            <a:solidFill>
              <a:schemeClr val="lt1"/>
            </a:solidFill>
            <a:prstDash val="solid"/>
            <a:round/>
            <a:headEnd type="none" w="sm" len="sm"/>
            <a:tailEnd type="none" w="sm" len="sm"/>
          </a:ln>
        </p:spPr>
      </p:cxnSp>
      <p:sp>
        <p:nvSpPr>
          <p:cNvPr id="608" name="Shape 608"/>
          <p:cNvSpPr/>
          <p:nvPr/>
        </p:nvSpPr>
        <p:spPr>
          <a:xfrm>
            <a:off x="402634" y="6297687"/>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09" name="Shape 609"/>
          <p:cNvSpPr/>
          <p:nvPr/>
        </p:nvSpPr>
        <p:spPr>
          <a:xfrm flipH="1">
            <a:off x="8714737" y="1852832"/>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10" name="Shape 610"/>
          <p:cNvSpPr/>
          <p:nvPr/>
        </p:nvSpPr>
        <p:spPr>
          <a:xfrm flipH="1">
            <a:off x="8710951" y="6297687"/>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Presenters Divider 2.4">
  <p:cSld name="Presenters Divider 2.4">
    <p:spTree>
      <p:nvGrpSpPr>
        <p:cNvPr id="1" name="Shape 611"/>
        <p:cNvGrpSpPr/>
        <p:nvPr/>
      </p:nvGrpSpPr>
      <p:grpSpPr>
        <a:xfrm>
          <a:off x="0" y="0"/>
          <a:ext cx="0" cy="0"/>
          <a:chOff x="0" y="0"/>
          <a:chExt cx="0" cy="0"/>
        </a:xfrm>
      </p:grpSpPr>
      <p:pic>
        <p:nvPicPr>
          <p:cNvPr id="612" name="Shape 612"/>
          <p:cNvPicPr preferRelativeResize="0"/>
          <p:nvPr/>
        </p:nvPicPr>
        <p:blipFill rotWithShape="1">
          <a:blip r:embed="rId2">
            <a:alphaModFix/>
          </a:blip>
          <a:srcRect/>
          <a:stretch/>
        </p:blipFill>
        <p:spPr>
          <a:xfrm>
            <a:off x="0" y="1"/>
            <a:ext cx="9144000" cy="6857999"/>
          </a:xfrm>
          <a:prstGeom prst="rect">
            <a:avLst/>
          </a:prstGeom>
          <a:noFill/>
          <a:ln>
            <a:noFill/>
          </a:ln>
        </p:spPr>
      </p:pic>
      <p:sp>
        <p:nvSpPr>
          <p:cNvPr id="613" name="Shape 613"/>
          <p:cNvSpPr txBox="1">
            <a:spLocks noGrp="1"/>
          </p:cNvSpPr>
          <p:nvPr>
            <p:ph type="title"/>
          </p:nvPr>
        </p:nvSpPr>
        <p:spPr>
          <a:xfrm>
            <a:off x="592790" y="490637"/>
            <a:ext cx="7886700" cy="1325563"/>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chemeClr val="lt1"/>
              </a:buClr>
              <a:buSzPts val="2100"/>
              <a:buFont typeface="Arial"/>
              <a:buNone/>
              <a:defRPr sz="21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14" name="Shape 614"/>
          <p:cNvPicPr preferRelativeResize="0"/>
          <p:nvPr/>
        </p:nvPicPr>
        <p:blipFill rotWithShape="1">
          <a:blip r:embed="rId3">
            <a:alphaModFix/>
          </a:blip>
          <a:srcRect/>
          <a:stretch/>
        </p:blipFill>
        <p:spPr>
          <a:xfrm>
            <a:off x="276319" y="6462763"/>
            <a:ext cx="274320" cy="291830"/>
          </a:xfrm>
          <a:prstGeom prst="rect">
            <a:avLst/>
          </a:prstGeom>
          <a:noFill/>
          <a:ln>
            <a:noFill/>
          </a:ln>
        </p:spPr>
      </p:pic>
      <p:sp>
        <p:nvSpPr>
          <p:cNvPr id="615" name="Shape 615"/>
          <p:cNvSpPr txBox="1"/>
          <p:nvPr/>
        </p:nvSpPr>
        <p:spPr>
          <a:xfrm>
            <a:off x="8623311" y="6445467"/>
            <a:ext cx="531159" cy="365125"/>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   | </a:t>
            </a: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
        <p:nvSpPr>
          <p:cNvPr id="616" name="Shape 616"/>
          <p:cNvSpPr/>
          <p:nvPr/>
        </p:nvSpPr>
        <p:spPr>
          <a:xfrm rot="-5400000">
            <a:off x="402044" y="1891972"/>
            <a:ext cx="121764" cy="8915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cxnSp>
        <p:nvCxnSpPr>
          <p:cNvPr id="617" name="Shape 617"/>
          <p:cNvCxnSpPr/>
          <p:nvPr/>
        </p:nvCxnSpPr>
        <p:spPr>
          <a:xfrm rot="10800000">
            <a:off x="462492" y="1875667"/>
            <a:ext cx="8217959" cy="0"/>
          </a:xfrm>
          <a:prstGeom prst="straightConnector1">
            <a:avLst/>
          </a:prstGeom>
          <a:noFill/>
          <a:ln w="12700" cap="flat" cmpd="sng">
            <a:solidFill>
              <a:schemeClr val="lt1"/>
            </a:solidFill>
            <a:prstDash val="solid"/>
            <a:round/>
            <a:headEnd type="none" w="sm" len="sm"/>
            <a:tailEnd type="none" w="sm" len="sm"/>
          </a:ln>
        </p:spPr>
      </p:cxnSp>
      <p:sp>
        <p:nvSpPr>
          <p:cNvPr id="618" name="Shape 618"/>
          <p:cNvSpPr>
            <a:spLocks noGrp="1"/>
          </p:cNvSpPr>
          <p:nvPr>
            <p:ph type="pic" idx="2"/>
          </p:nvPr>
        </p:nvSpPr>
        <p:spPr>
          <a:xfrm>
            <a:off x="685304" y="2088493"/>
            <a:ext cx="713232"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19" name="Shape 619"/>
          <p:cNvSpPr>
            <a:spLocks noGrp="1"/>
          </p:cNvSpPr>
          <p:nvPr>
            <p:ph type="pic" idx="3"/>
          </p:nvPr>
        </p:nvSpPr>
        <p:spPr>
          <a:xfrm>
            <a:off x="685803" y="3514162"/>
            <a:ext cx="713232"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20" name="Shape 620"/>
          <p:cNvSpPr txBox="1">
            <a:spLocks noGrp="1"/>
          </p:cNvSpPr>
          <p:nvPr>
            <p:ph type="body" idx="1"/>
          </p:nvPr>
        </p:nvSpPr>
        <p:spPr>
          <a:xfrm>
            <a:off x="1658084" y="1951274"/>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650"/>
              <a:buFont typeface="Arial"/>
              <a:buNone/>
              <a:defRPr sz="165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21" name="Shape 621"/>
          <p:cNvSpPr txBox="1">
            <a:spLocks noGrp="1"/>
          </p:cNvSpPr>
          <p:nvPr>
            <p:ph type="body" idx="4"/>
          </p:nvPr>
        </p:nvSpPr>
        <p:spPr>
          <a:xfrm>
            <a:off x="1658084" y="3385623"/>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650"/>
              <a:buFont typeface="Arial"/>
              <a:buNone/>
              <a:defRPr sz="165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22" name="Shape 622"/>
          <p:cNvSpPr txBox="1">
            <a:spLocks noGrp="1"/>
          </p:cNvSpPr>
          <p:nvPr>
            <p:ph type="body" idx="5"/>
          </p:nvPr>
        </p:nvSpPr>
        <p:spPr>
          <a:xfrm>
            <a:off x="1658084" y="2364733"/>
            <a:ext cx="534192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650"/>
              <a:buFont typeface="Arial"/>
              <a:buNone/>
              <a:defRPr sz="165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23" name="Shape 623"/>
          <p:cNvSpPr txBox="1">
            <a:spLocks noGrp="1"/>
          </p:cNvSpPr>
          <p:nvPr>
            <p:ph type="body" idx="6"/>
          </p:nvPr>
        </p:nvSpPr>
        <p:spPr>
          <a:xfrm>
            <a:off x="1658084" y="3790119"/>
            <a:ext cx="534192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650"/>
              <a:buFont typeface="Arial"/>
              <a:buNone/>
              <a:defRPr sz="165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24" name="Shape 624"/>
          <p:cNvSpPr>
            <a:spLocks noGrp="1"/>
          </p:cNvSpPr>
          <p:nvPr>
            <p:ph type="pic" idx="7"/>
          </p:nvPr>
        </p:nvSpPr>
        <p:spPr>
          <a:xfrm>
            <a:off x="685803" y="4948515"/>
            <a:ext cx="713232"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25" name="Shape 625"/>
          <p:cNvSpPr txBox="1">
            <a:spLocks noGrp="1"/>
          </p:cNvSpPr>
          <p:nvPr>
            <p:ph type="body" idx="8"/>
          </p:nvPr>
        </p:nvSpPr>
        <p:spPr>
          <a:xfrm>
            <a:off x="1658084" y="4819977"/>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650"/>
              <a:buFont typeface="Arial"/>
              <a:buNone/>
              <a:defRPr sz="165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26" name="Shape 626"/>
          <p:cNvSpPr txBox="1">
            <a:spLocks noGrp="1"/>
          </p:cNvSpPr>
          <p:nvPr>
            <p:ph type="body" idx="9"/>
          </p:nvPr>
        </p:nvSpPr>
        <p:spPr>
          <a:xfrm>
            <a:off x="1658084" y="5224472"/>
            <a:ext cx="534192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650"/>
              <a:buFont typeface="Arial"/>
              <a:buNone/>
              <a:defRPr sz="165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cxnSp>
        <p:nvCxnSpPr>
          <p:cNvPr id="627" name="Shape 627"/>
          <p:cNvCxnSpPr/>
          <p:nvPr/>
        </p:nvCxnSpPr>
        <p:spPr>
          <a:xfrm rot="10800000">
            <a:off x="2423"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628" name="Shape 628"/>
          <p:cNvCxnSpPr/>
          <p:nvPr/>
        </p:nvCxnSpPr>
        <p:spPr>
          <a:xfrm rot="10800000">
            <a:off x="462492" y="6320547"/>
            <a:ext cx="8217959" cy="0"/>
          </a:xfrm>
          <a:prstGeom prst="straightConnector1">
            <a:avLst/>
          </a:prstGeom>
          <a:noFill/>
          <a:ln w="12700" cap="flat" cmpd="sng">
            <a:solidFill>
              <a:schemeClr val="lt1"/>
            </a:solidFill>
            <a:prstDash val="solid"/>
            <a:round/>
            <a:headEnd type="none" w="sm" len="sm"/>
            <a:tailEnd type="none" w="sm" len="sm"/>
          </a:ln>
        </p:spPr>
      </p:cxnSp>
      <p:cxnSp>
        <p:nvCxnSpPr>
          <p:cNvPr id="629" name="Shape 629"/>
          <p:cNvCxnSpPr/>
          <p:nvPr/>
        </p:nvCxnSpPr>
        <p:spPr>
          <a:xfrm>
            <a:off x="877221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630" name="Shape 630"/>
          <p:cNvCxnSpPr/>
          <p:nvPr/>
        </p:nvCxnSpPr>
        <p:spPr>
          <a:xfrm rot="10800000">
            <a:off x="418349" y="1936550"/>
            <a:ext cx="0" cy="4342271"/>
          </a:xfrm>
          <a:prstGeom prst="straightConnector1">
            <a:avLst/>
          </a:prstGeom>
          <a:noFill/>
          <a:ln w="12700" cap="flat" cmpd="sng">
            <a:solidFill>
              <a:schemeClr val="lt1"/>
            </a:solidFill>
            <a:prstDash val="solid"/>
            <a:round/>
            <a:headEnd type="none" w="sm" len="sm"/>
            <a:tailEnd type="none" w="sm" len="sm"/>
          </a:ln>
        </p:spPr>
      </p:cxnSp>
      <p:sp>
        <p:nvSpPr>
          <p:cNvPr id="631" name="Shape 631"/>
          <p:cNvSpPr/>
          <p:nvPr/>
        </p:nvSpPr>
        <p:spPr>
          <a:xfrm>
            <a:off x="402634" y="6297687"/>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32" name="Shape 632"/>
          <p:cNvSpPr/>
          <p:nvPr/>
        </p:nvSpPr>
        <p:spPr>
          <a:xfrm flipH="1">
            <a:off x="8714737" y="1852832"/>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33" name="Shape 633"/>
          <p:cNvSpPr/>
          <p:nvPr/>
        </p:nvSpPr>
        <p:spPr>
          <a:xfrm flipH="1">
            <a:off x="8710951" y="6297687"/>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Presenters Divider 2.5">
  <p:cSld name="Presenters Divider 2.5">
    <p:spTree>
      <p:nvGrpSpPr>
        <p:cNvPr id="1" name="Shape 634"/>
        <p:cNvGrpSpPr/>
        <p:nvPr/>
      </p:nvGrpSpPr>
      <p:grpSpPr>
        <a:xfrm>
          <a:off x="0" y="0"/>
          <a:ext cx="0" cy="0"/>
          <a:chOff x="0" y="0"/>
          <a:chExt cx="0" cy="0"/>
        </a:xfrm>
      </p:grpSpPr>
      <p:pic>
        <p:nvPicPr>
          <p:cNvPr id="635" name="Shape 635"/>
          <p:cNvPicPr preferRelativeResize="0"/>
          <p:nvPr/>
        </p:nvPicPr>
        <p:blipFill rotWithShape="1">
          <a:blip r:embed="rId2">
            <a:alphaModFix/>
          </a:blip>
          <a:srcRect/>
          <a:stretch/>
        </p:blipFill>
        <p:spPr>
          <a:xfrm>
            <a:off x="0" y="1"/>
            <a:ext cx="9144000" cy="6857999"/>
          </a:xfrm>
          <a:prstGeom prst="rect">
            <a:avLst/>
          </a:prstGeom>
          <a:noFill/>
          <a:ln>
            <a:noFill/>
          </a:ln>
        </p:spPr>
      </p:pic>
      <p:sp>
        <p:nvSpPr>
          <p:cNvPr id="636" name="Shape 636"/>
          <p:cNvSpPr txBox="1">
            <a:spLocks noGrp="1"/>
          </p:cNvSpPr>
          <p:nvPr>
            <p:ph type="title"/>
          </p:nvPr>
        </p:nvSpPr>
        <p:spPr>
          <a:xfrm>
            <a:off x="592790" y="490637"/>
            <a:ext cx="7886700" cy="1325563"/>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chemeClr val="lt1"/>
              </a:buClr>
              <a:buSzPts val="2100"/>
              <a:buFont typeface="Arial"/>
              <a:buNone/>
              <a:defRPr sz="21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37" name="Shape 637"/>
          <p:cNvPicPr preferRelativeResize="0"/>
          <p:nvPr/>
        </p:nvPicPr>
        <p:blipFill rotWithShape="1">
          <a:blip r:embed="rId3">
            <a:alphaModFix/>
          </a:blip>
          <a:srcRect/>
          <a:stretch/>
        </p:blipFill>
        <p:spPr>
          <a:xfrm>
            <a:off x="276319" y="6462763"/>
            <a:ext cx="274320" cy="291830"/>
          </a:xfrm>
          <a:prstGeom prst="rect">
            <a:avLst/>
          </a:prstGeom>
          <a:noFill/>
          <a:ln>
            <a:noFill/>
          </a:ln>
        </p:spPr>
      </p:pic>
      <p:sp>
        <p:nvSpPr>
          <p:cNvPr id="638" name="Shape 638"/>
          <p:cNvSpPr txBox="1"/>
          <p:nvPr/>
        </p:nvSpPr>
        <p:spPr>
          <a:xfrm>
            <a:off x="8623311" y="6445467"/>
            <a:ext cx="531159" cy="365125"/>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   | </a:t>
            </a: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
        <p:nvSpPr>
          <p:cNvPr id="639" name="Shape 639"/>
          <p:cNvSpPr/>
          <p:nvPr/>
        </p:nvSpPr>
        <p:spPr>
          <a:xfrm rot="-5400000">
            <a:off x="402044" y="1891972"/>
            <a:ext cx="121764" cy="8915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cxnSp>
        <p:nvCxnSpPr>
          <p:cNvPr id="640" name="Shape 640"/>
          <p:cNvCxnSpPr/>
          <p:nvPr/>
        </p:nvCxnSpPr>
        <p:spPr>
          <a:xfrm rot="10800000">
            <a:off x="462492" y="1875667"/>
            <a:ext cx="8217959" cy="0"/>
          </a:xfrm>
          <a:prstGeom prst="straightConnector1">
            <a:avLst/>
          </a:prstGeom>
          <a:noFill/>
          <a:ln w="12700" cap="flat" cmpd="sng">
            <a:solidFill>
              <a:schemeClr val="lt1"/>
            </a:solidFill>
            <a:prstDash val="solid"/>
            <a:round/>
            <a:headEnd type="none" w="sm" len="sm"/>
            <a:tailEnd type="none" w="sm" len="sm"/>
          </a:ln>
        </p:spPr>
      </p:cxnSp>
      <p:sp>
        <p:nvSpPr>
          <p:cNvPr id="641" name="Shape 641"/>
          <p:cNvSpPr>
            <a:spLocks noGrp="1"/>
          </p:cNvSpPr>
          <p:nvPr>
            <p:ph type="pic" idx="2"/>
          </p:nvPr>
        </p:nvSpPr>
        <p:spPr>
          <a:xfrm>
            <a:off x="685304" y="2088493"/>
            <a:ext cx="713232"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42" name="Shape 642"/>
          <p:cNvSpPr>
            <a:spLocks noGrp="1"/>
          </p:cNvSpPr>
          <p:nvPr>
            <p:ph type="pic" idx="3"/>
          </p:nvPr>
        </p:nvSpPr>
        <p:spPr>
          <a:xfrm>
            <a:off x="685803" y="3514162"/>
            <a:ext cx="713232"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43" name="Shape 643"/>
          <p:cNvSpPr txBox="1">
            <a:spLocks noGrp="1"/>
          </p:cNvSpPr>
          <p:nvPr>
            <p:ph type="body" idx="1"/>
          </p:nvPr>
        </p:nvSpPr>
        <p:spPr>
          <a:xfrm>
            <a:off x="1658084" y="1951274"/>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650"/>
              <a:buFont typeface="Arial"/>
              <a:buNone/>
              <a:defRPr sz="165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44" name="Shape 644"/>
          <p:cNvSpPr txBox="1">
            <a:spLocks noGrp="1"/>
          </p:cNvSpPr>
          <p:nvPr>
            <p:ph type="body" idx="4"/>
          </p:nvPr>
        </p:nvSpPr>
        <p:spPr>
          <a:xfrm>
            <a:off x="1658084" y="3385623"/>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650"/>
              <a:buFont typeface="Arial"/>
              <a:buNone/>
              <a:defRPr sz="165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45" name="Shape 645"/>
          <p:cNvSpPr txBox="1">
            <a:spLocks noGrp="1"/>
          </p:cNvSpPr>
          <p:nvPr>
            <p:ph type="body" idx="5"/>
          </p:nvPr>
        </p:nvSpPr>
        <p:spPr>
          <a:xfrm>
            <a:off x="1658084" y="2364733"/>
            <a:ext cx="534192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650"/>
              <a:buFont typeface="Arial"/>
              <a:buNone/>
              <a:defRPr sz="165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46" name="Shape 646"/>
          <p:cNvSpPr txBox="1">
            <a:spLocks noGrp="1"/>
          </p:cNvSpPr>
          <p:nvPr>
            <p:ph type="body" idx="6"/>
          </p:nvPr>
        </p:nvSpPr>
        <p:spPr>
          <a:xfrm>
            <a:off x="1658084" y="3790119"/>
            <a:ext cx="534192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650"/>
              <a:buFont typeface="Arial"/>
              <a:buNone/>
              <a:defRPr sz="165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47" name="Shape 647"/>
          <p:cNvSpPr>
            <a:spLocks noGrp="1"/>
          </p:cNvSpPr>
          <p:nvPr>
            <p:ph type="pic" idx="7"/>
          </p:nvPr>
        </p:nvSpPr>
        <p:spPr>
          <a:xfrm>
            <a:off x="685803" y="4948515"/>
            <a:ext cx="713232"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48" name="Shape 648"/>
          <p:cNvSpPr txBox="1">
            <a:spLocks noGrp="1"/>
          </p:cNvSpPr>
          <p:nvPr>
            <p:ph type="body" idx="8"/>
          </p:nvPr>
        </p:nvSpPr>
        <p:spPr>
          <a:xfrm>
            <a:off x="1658084" y="4819977"/>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650"/>
              <a:buFont typeface="Arial"/>
              <a:buNone/>
              <a:defRPr sz="165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49" name="Shape 649"/>
          <p:cNvSpPr txBox="1">
            <a:spLocks noGrp="1"/>
          </p:cNvSpPr>
          <p:nvPr>
            <p:ph type="body" idx="9"/>
          </p:nvPr>
        </p:nvSpPr>
        <p:spPr>
          <a:xfrm>
            <a:off x="1658084" y="5224472"/>
            <a:ext cx="534192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650"/>
              <a:buFont typeface="Arial"/>
              <a:buNone/>
              <a:defRPr sz="165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cxnSp>
        <p:nvCxnSpPr>
          <p:cNvPr id="650" name="Shape 650"/>
          <p:cNvCxnSpPr/>
          <p:nvPr/>
        </p:nvCxnSpPr>
        <p:spPr>
          <a:xfrm rot="10800000">
            <a:off x="2423"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651" name="Shape 651"/>
          <p:cNvCxnSpPr/>
          <p:nvPr/>
        </p:nvCxnSpPr>
        <p:spPr>
          <a:xfrm rot="10800000">
            <a:off x="462492" y="6320547"/>
            <a:ext cx="8217959" cy="0"/>
          </a:xfrm>
          <a:prstGeom prst="straightConnector1">
            <a:avLst/>
          </a:prstGeom>
          <a:noFill/>
          <a:ln w="12700" cap="flat" cmpd="sng">
            <a:solidFill>
              <a:schemeClr val="lt1"/>
            </a:solidFill>
            <a:prstDash val="solid"/>
            <a:round/>
            <a:headEnd type="none" w="sm" len="sm"/>
            <a:tailEnd type="none" w="sm" len="sm"/>
          </a:ln>
        </p:spPr>
      </p:cxnSp>
      <p:cxnSp>
        <p:nvCxnSpPr>
          <p:cNvPr id="652" name="Shape 652"/>
          <p:cNvCxnSpPr/>
          <p:nvPr/>
        </p:nvCxnSpPr>
        <p:spPr>
          <a:xfrm>
            <a:off x="877221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653" name="Shape 653"/>
          <p:cNvCxnSpPr/>
          <p:nvPr/>
        </p:nvCxnSpPr>
        <p:spPr>
          <a:xfrm rot="10800000">
            <a:off x="418349" y="1936550"/>
            <a:ext cx="0" cy="4342271"/>
          </a:xfrm>
          <a:prstGeom prst="straightConnector1">
            <a:avLst/>
          </a:prstGeom>
          <a:noFill/>
          <a:ln w="12700" cap="flat" cmpd="sng">
            <a:solidFill>
              <a:schemeClr val="lt1"/>
            </a:solidFill>
            <a:prstDash val="solid"/>
            <a:round/>
            <a:headEnd type="none" w="sm" len="sm"/>
            <a:tailEnd type="none" w="sm" len="sm"/>
          </a:ln>
        </p:spPr>
      </p:cxnSp>
      <p:sp>
        <p:nvSpPr>
          <p:cNvPr id="654" name="Shape 654"/>
          <p:cNvSpPr/>
          <p:nvPr/>
        </p:nvSpPr>
        <p:spPr>
          <a:xfrm>
            <a:off x="402634" y="6297687"/>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55" name="Shape 655"/>
          <p:cNvSpPr/>
          <p:nvPr/>
        </p:nvSpPr>
        <p:spPr>
          <a:xfrm flipH="1">
            <a:off x="8714737" y="1852832"/>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56" name="Shape 656"/>
          <p:cNvSpPr/>
          <p:nvPr/>
        </p:nvSpPr>
        <p:spPr>
          <a:xfrm flipH="1">
            <a:off x="8710951" y="6297687"/>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Presenters Divider 2.6">
  <p:cSld name="Presenters Divider 2.6">
    <p:spTree>
      <p:nvGrpSpPr>
        <p:cNvPr id="1" name="Shape 657"/>
        <p:cNvGrpSpPr/>
        <p:nvPr/>
      </p:nvGrpSpPr>
      <p:grpSpPr>
        <a:xfrm>
          <a:off x="0" y="0"/>
          <a:ext cx="0" cy="0"/>
          <a:chOff x="0" y="0"/>
          <a:chExt cx="0" cy="0"/>
        </a:xfrm>
      </p:grpSpPr>
      <p:pic>
        <p:nvPicPr>
          <p:cNvPr id="658" name="Shape 658"/>
          <p:cNvPicPr preferRelativeResize="0"/>
          <p:nvPr/>
        </p:nvPicPr>
        <p:blipFill rotWithShape="1">
          <a:blip r:embed="rId2">
            <a:alphaModFix/>
          </a:blip>
          <a:srcRect/>
          <a:stretch/>
        </p:blipFill>
        <p:spPr>
          <a:xfrm>
            <a:off x="0" y="1"/>
            <a:ext cx="9144000" cy="6857999"/>
          </a:xfrm>
          <a:prstGeom prst="rect">
            <a:avLst/>
          </a:prstGeom>
          <a:noFill/>
          <a:ln>
            <a:noFill/>
          </a:ln>
        </p:spPr>
      </p:pic>
      <p:sp>
        <p:nvSpPr>
          <p:cNvPr id="659" name="Shape 659"/>
          <p:cNvSpPr txBox="1">
            <a:spLocks noGrp="1"/>
          </p:cNvSpPr>
          <p:nvPr>
            <p:ph type="title"/>
          </p:nvPr>
        </p:nvSpPr>
        <p:spPr>
          <a:xfrm>
            <a:off x="592790" y="490637"/>
            <a:ext cx="7886700" cy="1325563"/>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chemeClr val="lt1"/>
              </a:buClr>
              <a:buSzPts val="2100"/>
              <a:buFont typeface="Arial"/>
              <a:buNone/>
              <a:defRPr sz="21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60" name="Shape 660"/>
          <p:cNvPicPr preferRelativeResize="0"/>
          <p:nvPr/>
        </p:nvPicPr>
        <p:blipFill rotWithShape="1">
          <a:blip r:embed="rId3">
            <a:alphaModFix/>
          </a:blip>
          <a:srcRect/>
          <a:stretch/>
        </p:blipFill>
        <p:spPr>
          <a:xfrm>
            <a:off x="276319" y="6462763"/>
            <a:ext cx="274320" cy="291830"/>
          </a:xfrm>
          <a:prstGeom prst="rect">
            <a:avLst/>
          </a:prstGeom>
          <a:noFill/>
          <a:ln>
            <a:noFill/>
          </a:ln>
        </p:spPr>
      </p:pic>
      <p:sp>
        <p:nvSpPr>
          <p:cNvPr id="661" name="Shape 661"/>
          <p:cNvSpPr txBox="1"/>
          <p:nvPr/>
        </p:nvSpPr>
        <p:spPr>
          <a:xfrm>
            <a:off x="8623311" y="6445467"/>
            <a:ext cx="531159" cy="365125"/>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   | </a:t>
            </a: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
        <p:nvSpPr>
          <p:cNvPr id="662" name="Shape 662"/>
          <p:cNvSpPr/>
          <p:nvPr/>
        </p:nvSpPr>
        <p:spPr>
          <a:xfrm rot="-5400000">
            <a:off x="402044" y="1891972"/>
            <a:ext cx="121764" cy="8915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cxnSp>
        <p:nvCxnSpPr>
          <p:cNvPr id="663" name="Shape 663"/>
          <p:cNvCxnSpPr/>
          <p:nvPr/>
        </p:nvCxnSpPr>
        <p:spPr>
          <a:xfrm rot="10800000">
            <a:off x="462492" y="1875667"/>
            <a:ext cx="8217959" cy="0"/>
          </a:xfrm>
          <a:prstGeom prst="straightConnector1">
            <a:avLst/>
          </a:prstGeom>
          <a:noFill/>
          <a:ln w="12700" cap="flat" cmpd="sng">
            <a:solidFill>
              <a:schemeClr val="lt1"/>
            </a:solidFill>
            <a:prstDash val="solid"/>
            <a:round/>
            <a:headEnd type="none" w="sm" len="sm"/>
            <a:tailEnd type="none" w="sm" len="sm"/>
          </a:ln>
        </p:spPr>
      </p:cxnSp>
      <p:sp>
        <p:nvSpPr>
          <p:cNvPr id="664" name="Shape 664"/>
          <p:cNvSpPr>
            <a:spLocks noGrp="1"/>
          </p:cNvSpPr>
          <p:nvPr>
            <p:ph type="pic" idx="2"/>
          </p:nvPr>
        </p:nvSpPr>
        <p:spPr>
          <a:xfrm>
            <a:off x="685304" y="2088493"/>
            <a:ext cx="713232"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65" name="Shape 665"/>
          <p:cNvSpPr>
            <a:spLocks noGrp="1"/>
          </p:cNvSpPr>
          <p:nvPr>
            <p:ph type="pic" idx="3"/>
          </p:nvPr>
        </p:nvSpPr>
        <p:spPr>
          <a:xfrm>
            <a:off x="685803" y="3514162"/>
            <a:ext cx="713232"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66" name="Shape 666"/>
          <p:cNvSpPr txBox="1">
            <a:spLocks noGrp="1"/>
          </p:cNvSpPr>
          <p:nvPr>
            <p:ph type="body" idx="1"/>
          </p:nvPr>
        </p:nvSpPr>
        <p:spPr>
          <a:xfrm>
            <a:off x="1658084" y="1951274"/>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650"/>
              <a:buFont typeface="Arial"/>
              <a:buNone/>
              <a:defRPr sz="165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67" name="Shape 667"/>
          <p:cNvSpPr txBox="1">
            <a:spLocks noGrp="1"/>
          </p:cNvSpPr>
          <p:nvPr>
            <p:ph type="body" idx="4"/>
          </p:nvPr>
        </p:nvSpPr>
        <p:spPr>
          <a:xfrm>
            <a:off x="1658084" y="3385623"/>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650"/>
              <a:buFont typeface="Arial"/>
              <a:buNone/>
              <a:defRPr sz="165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68" name="Shape 668"/>
          <p:cNvSpPr txBox="1">
            <a:spLocks noGrp="1"/>
          </p:cNvSpPr>
          <p:nvPr>
            <p:ph type="body" idx="5"/>
          </p:nvPr>
        </p:nvSpPr>
        <p:spPr>
          <a:xfrm>
            <a:off x="1658084" y="2364733"/>
            <a:ext cx="534192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650"/>
              <a:buFont typeface="Arial"/>
              <a:buNone/>
              <a:defRPr sz="165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69" name="Shape 669"/>
          <p:cNvSpPr txBox="1">
            <a:spLocks noGrp="1"/>
          </p:cNvSpPr>
          <p:nvPr>
            <p:ph type="body" idx="6"/>
          </p:nvPr>
        </p:nvSpPr>
        <p:spPr>
          <a:xfrm>
            <a:off x="1658084" y="3790119"/>
            <a:ext cx="534192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650"/>
              <a:buFont typeface="Arial"/>
              <a:buNone/>
              <a:defRPr sz="165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70" name="Shape 670"/>
          <p:cNvSpPr>
            <a:spLocks noGrp="1"/>
          </p:cNvSpPr>
          <p:nvPr>
            <p:ph type="pic" idx="7"/>
          </p:nvPr>
        </p:nvSpPr>
        <p:spPr>
          <a:xfrm>
            <a:off x="685803" y="4948515"/>
            <a:ext cx="713232"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71" name="Shape 671"/>
          <p:cNvSpPr txBox="1">
            <a:spLocks noGrp="1"/>
          </p:cNvSpPr>
          <p:nvPr>
            <p:ph type="body" idx="8"/>
          </p:nvPr>
        </p:nvSpPr>
        <p:spPr>
          <a:xfrm>
            <a:off x="1658084" y="4819977"/>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650"/>
              <a:buFont typeface="Arial"/>
              <a:buNone/>
              <a:defRPr sz="165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72" name="Shape 672"/>
          <p:cNvSpPr txBox="1">
            <a:spLocks noGrp="1"/>
          </p:cNvSpPr>
          <p:nvPr>
            <p:ph type="body" idx="9"/>
          </p:nvPr>
        </p:nvSpPr>
        <p:spPr>
          <a:xfrm>
            <a:off x="1658084" y="5224472"/>
            <a:ext cx="534192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650"/>
              <a:buFont typeface="Arial"/>
              <a:buNone/>
              <a:defRPr sz="165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cxnSp>
        <p:nvCxnSpPr>
          <p:cNvPr id="673" name="Shape 673"/>
          <p:cNvCxnSpPr/>
          <p:nvPr/>
        </p:nvCxnSpPr>
        <p:spPr>
          <a:xfrm rot="10800000">
            <a:off x="2423"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674" name="Shape 674"/>
          <p:cNvCxnSpPr/>
          <p:nvPr/>
        </p:nvCxnSpPr>
        <p:spPr>
          <a:xfrm rot="10800000">
            <a:off x="462492" y="6320547"/>
            <a:ext cx="8217959" cy="0"/>
          </a:xfrm>
          <a:prstGeom prst="straightConnector1">
            <a:avLst/>
          </a:prstGeom>
          <a:noFill/>
          <a:ln w="12700" cap="flat" cmpd="sng">
            <a:solidFill>
              <a:schemeClr val="lt1"/>
            </a:solidFill>
            <a:prstDash val="solid"/>
            <a:round/>
            <a:headEnd type="none" w="sm" len="sm"/>
            <a:tailEnd type="none" w="sm" len="sm"/>
          </a:ln>
        </p:spPr>
      </p:cxnSp>
      <p:cxnSp>
        <p:nvCxnSpPr>
          <p:cNvPr id="675" name="Shape 675"/>
          <p:cNvCxnSpPr/>
          <p:nvPr/>
        </p:nvCxnSpPr>
        <p:spPr>
          <a:xfrm>
            <a:off x="877221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676" name="Shape 676"/>
          <p:cNvCxnSpPr/>
          <p:nvPr/>
        </p:nvCxnSpPr>
        <p:spPr>
          <a:xfrm rot="10800000">
            <a:off x="418349" y="1936550"/>
            <a:ext cx="0" cy="4342271"/>
          </a:xfrm>
          <a:prstGeom prst="straightConnector1">
            <a:avLst/>
          </a:prstGeom>
          <a:noFill/>
          <a:ln w="12700" cap="flat" cmpd="sng">
            <a:solidFill>
              <a:schemeClr val="lt1"/>
            </a:solidFill>
            <a:prstDash val="solid"/>
            <a:round/>
            <a:headEnd type="none" w="sm" len="sm"/>
            <a:tailEnd type="none" w="sm" len="sm"/>
          </a:ln>
        </p:spPr>
      </p:cxnSp>
      <p:sp>
        <p:nvSpPr>
          <p:cNvPr id="677" name="Shape 677"/>
          <p:cNvSpPr/>
          <p:nvPr/>
        </p:nvSpPr>
        <p:spPr>
          <a:xfrm>
            <a:off x="402634" y="6297687"/>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78" name="Shape 678"/>
          <p:cNvSpPr/>
          <p:nvPr/>
        </p:nvSpPr>
        <p:spPr>
          <a:xfrm flipH="1">
            <a:off x="8714737" y="1852832"/>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79" name="Shape 679"/>
          <p:cNvSpPr/>
          <p:nvPr/>
        </p:nvSpPr>
        <p:spPr>
          <a:xfrm flipH="1">
            <a:off x="8710951" y="6297687"/>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Presenters Divider 2.7">
  <p:cSld name="Presenters Divider 2.7">
    <p:spTree>
      <p:nvGrpSpPr>
        <p:cNvPr id="1" name="Shape 680"/>
        <p:cNvGrpSpPr/>
        <p:nvPr/>
      </p:nvGrpSpPr>
      <p:grpSpPr>
        <a:xfrm>
          <a:off x="0" y="0"/>
          <a:ext cx="0" cy="0"/>
          <a:chOff x="0" y="0"/>
          <a:chExt cx="0" cy="0"/>
        </a:xfrm>
      </p:grpSpPr>
      <p:pic>
        <p:nvPicPr>
          <p:cNvPr id="681" name="Shape 681"/>
          <p:cNvPicPr preferRelativeResize="0"/>
          <p:nvPr/>
        </p:nvPicPr>
        <p:blipFill rotWithShape="1">
          <a:blip r:embed="rId2">
            <a:alphaModFix/>
          </a:blip>
          <a:srcRect/>
          <a:stretch/>
        </p:blipFill>
        <p:spPr>
          <a:xfrm>
            <a:off x="0" y="1"/>
            <a:ext cx="9144000" cy="6857999"/>
          </a:xfrm>
          <a:prstGeom prst="rect">
            <a:avLst/>
          </a:prstGeom>
          <a:noFill/>
          <a:ln>
            <a:noFill/>
          </a:ln>
        </p:spPr>
      </p:pic>
      <p:sp>
        <p:nvSpPr>
          <p:cNvPr id="682" name="Shape 682"/>
          <p:cNvSpPr txBox="1">
            <a:spLocks noGrp="1"/>
          </p:cNvSpPr>
          <p:nvPr>
            <p:ph type="title"/>
          </p:nvPr>
        </p:nvSpPr>
        <p:spPr>
          <a:xfrm>
            <a:off x="592790" y="490637"/>
            <a:ext cx="7886700" cy="1325563"/>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chemeClr val="lt1"/>
              </a:buClr>
              <a:buSzPts val="2100"/>
              <a:buFont typeface="Arial"/>
              <a:buNone/>
              <a:defRPr sz="21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83" name="Shape 683"/>
          <p:cNvPicPr preferRelativeResize="0"/>
          <p:nvPr/>
        </p:nvPicPr>
        <p:blipFill rotWithShape="1">
          <a:blip r:embed="rId3">
            <a:alphaModFix/>
          </a:blip>
          <a:srcRect/>
          <a:stretch/>
        </p:blipFill>
        <p:spPr>
          <a:xfrm>
            <a:off x="276319" y="6462763"/>
            <a:ext cx="274320" cy="291830"/>
          </a:xfrm>
          <a:prstGeom prst="rect">
            <a:avLst/>
          </a:prstGeom>
          <a:noFill/>
          <a:ln>
            <a:noFill/>
          </a:ln>
        </p:spPr>
      </p:pic>
      <p:sp>
        <p:nvSpPr>
          <p:cNvPr id="684" name="Shape 684"/>
          <p:cNvSpPr txBox="1"/>
          <p:nvPr/>
        </p:nvSpPr>
        <p:spPr>
          <a:xfrm>
            <a:off x="8623311" y="6445467"/>
            <a:ext cx="531159" cy="365125"/>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   | </a:t>
            </a: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
        <p:nvSpPr>
          <p:cNvPr id="685" name="Shape 685"/>
          <p:cNvSpPr/>
          <p:nvPr/>
        </p:nvSpPr>
        <p:spPr>
          <a:xfrm rot="-5400000">
            <a:off x="402044" y="1891972"/>
            <a:ext cx="121764" cy="8915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cxnSp>
        <p:nvCxnSpPr>
          <p:cNvPr id="686" name="Shape 686"/>
          <p:cNvCxnSpPr/>
          <p:nvPr/>
        </p:nvCxnSpPr>
        <p:spPr>
          <a:xfrm rot="10800000">
            <a:off x="462492" y="1875667"/>
            <a:ext cx="8217959" cy="0"/>
          </a:xfrm>
          <a:prstGeom prst="straightConnector1">
            <a:avLst/>
          </a:prstGeom>
          <a:noFill/>
          <a:ln w="12700" cap="flat" cmpd="sng">
            <a:solidFill>
              <a:schemeClr val="lt1"/>
            </a:solidFill>
            <a:prstDash val="solid"/>
            <a:round/>
            <a:headEnd type="none" w="sm" len="sm"/>
            <a:tailEnd type="none" w="sm" len="sm"/>
          </a:ln>
        </p:spPr>
      </p:cxnSp>
      <p:sp>
        <p:nvSpPr>
          <p:cNvPr id="687" name="Shape 687"/>
          <p:cNvSpPr>
            <a:spLocks noGrp="1"/>
          </p:cNvSpPr>
          <p:nvPr>
            <p:ph type="pic" idx="2"/>
          </p:nvPr>
        </p:nvSpPr>
        <p:spPr>
          <a:xfrm>
            <a:off x="685304" y="2088493"/>
            <a:ext cx="713232"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88" name="Shape 688"/>
          <p:cNvSpPr>
            <a:spLocks noGrp="1"/>
          </p:cNvSpPr>
          <p:nvPr>
            <p:ph type="pic" idx="3"/>
          </p:nvPr>
        </p:nvSpPr>
        <p:spPr>
          <a:xfrm>
            <a:off x="685803" y="3514162"/>
            <a:ext cx="713232"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89" name="Shape 689"/>
          <p:cNvSpPr txBox="1">
            <a:spLocks noGrp="1"/>
          </p:cNvSpPr>
          <p:nvPr>
            <p:ph type="body" idx="1"/>
          </p:nvPr>
        </p:nvSpPr>
        <p:spPr>
          <a:xfrm>
            <a:off x="1658084" y="1951274"/>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650"/>
              <a:buFont typeface="Arial"/>
              <a:buNone/>
              <a:defRPr sz="165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90" name="Shape 690"/>
          <p:cNvSpPr txBox="1">
            <a:spLocks noGrp="1"/>
          </p:cNvSpPr>
          <p:nvPr>
            <p:ph type="body" idx="4"/>
          </p:nvPr>
        </p:nvSpPr>
        <p:spPr>
          <a:xfrm>
            <a:off x="1658084" y="3385623"/>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650"/>
              <a:buFont typeface="Arial"/>
              <a:buNone/>
              <a:defRPr sz="165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91" name="Shape 691"/>
          <p:cNvSpPr txBox="1">
            <a:spLocks noGrp="1"/>
          </p:cNvSpPr>
          <p:nvPr>
            <p:ph type="body" idx="5"/>
          </p:nvPr>
        </p:nvSpPr>
        <p:spPr>
          <a:xfrm>
            <a:off x="1658084" y="2364733"/>
            <a:ext cx="534192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650"/>
              <a:buFont typeface="Arial"/>
              <a:buNone/>
              <a:defRPr sz="165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92" name="Shape 692"/>
          <p:cNvSpPr txBox="1">
            <a:spLocks noGrp="1"/>
          </p:cNvSpPr>
          <p:nvPr>
            <p:ph type="body" idx="6"/>
          </p:nvPr>
        </p:nvSpPr>
        <p:spPr>
          <a:xfrm>
            <a:off x="1658084" y="3790119"/>
            <a:ext cx="534192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650"/>
              <a:buFont typeface="Arial"/>
              <a:buNone/>
              <a:defRPr sz="165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93" name="Shape 693"/>
          <p:cNvSpPr>
            <a:spLocks noGrp="1"/>
          </p:cNvSpPr>
          <p:nvPr>
            <p:ph type="pic" idx="7"/>
          </p:nvPr>
        </p:nvSpPr>
        <p:spPr>
          <a:xfrm>
            <a:off x="685803" y="4948515"/>
            <a:ext cx="713232"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94" name="Shape 694"/>
          <p:cNvSpPr txBox="1">
            <a:spLocks noGrp="1"/>
          </p:cNvSpPr>
          <p:nvPr>
            <p:ph type="body" idx="8"/>
          </p:nvPr>
        </p:nvSpPr>
        <p:spPr>
          <a:xfrm>
            <a:off x="1658084" y="4819977"/>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650"/>
              <a:buFont typeface="Arial"/>
              <a:buNone/>
              <a:defRPr sz="165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95" name="Shape 695"/>
          <p:cNvSpPr txBox="1">
            <a:spLocks noGrp="1"/>
          </p:cNvSpPr>
          <p:nvPr>
            <p:ph type="body" idx="9"/>
          </p:nvPr>
        </p:nvSpPr>
        <p:spPr>
          <a:xfrm>
            <a:off x="1658084" y="5224472"/>
            <a:ext cx="534192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650"/>
              <a:buFont typeface="Arial"/>
              <a:buNone/>
              <a:defRPr sz="165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cxnSp>
        <p:nvCxnSpPr>
          <p:cNvPr id="696" name="Shape 696"/>
          <p:cNvCxnSpPr/>
          <p:nvPr/>
        </p:nvCxnSpPr>
        <p:spPr>
          <a:xfrm rot="10800000">
            <a:off x="2423"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697" name="Shape 697"/>
          <p:cNvCxnSpPr/>
          <p:nvPr/>
        </p:nvCxnSpPr>
        <p:spPr>
          <a:xfrm rot="10800000">
            <a:off x="462492" y="6320547"/>
            <a:ext cx="8217959" cy="0"/>
          </a:xfrm>
          <a:prstGeom prst="straightConnector1">
            <a:avLst/>
          </a:prstGeom>
          <a:noFill/>
          <a:ln w="12700" cap="flat" cmpd="sng">
            <a:solidFill>
              <a:schemeClr val="lt1"/>
            </a:solidFill>
            <a:prstDash val="solid"/>
            <a:round/>
            <a:headEnd type="none" w="sm" len="sm"/>
            <a:tailEnd type="none" w="sm" len="sm"/>
          </a:ln>
        </p:spPr>
      </p:cxnSp>
      <p:cxnSp>
        <p:nvCxnSpPr>
          <p:cNvPr id="698" name="Shape 698"/>
          <p:cNvCxnSpPr/>
          <p:nvPr/>
        </p:nvCxnSpPr>
        <p:spPr>
          <a:xfrm>
            <a:off x="877221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699" name="Shape 699"/>
          <p:cNvCxnSpPr/>
          <p:nvPr/>
        </p:nvCxnSpPr>
        <p:spPr>
          <a:xfrm rot="10800000">
            <a:off x="418349" y="1936550"/>
            <a:ext cx="0" cy="4342271"/>
          </a:xfrm>
          <a:prstGeom prst="straightConnector1">
            <a:avLst/>
          </a:prstGeom>
          <a:noFill/>
          <a:ln w="12700" cap="flat" cmpd="sng">
            <a:solidFill>
              <a:schemeClr val="lt1"/>
            </a:solidFill>
            <a:prstDash val="solid"/>
            <a:round/>
            <a:headEnd type="none" w="sm" len="sm"/>
            <a:tailEnd type="none" w="sm" len="sm"/>
          </a:ln>
        </p:spPr>
      </p:cxnSp>
      <p:sp>
        <p:nvSpPr>
          <p:cNvPr id="700" name="Shape 700"/>
          <p:cNvSpPr/>
          <p:nvPr/>
        </p:nvSpPr>
        <p:spPr>
          <a:xfrm>
            <a:off x="402634" y="6297687"/>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01" name="Shape 701"/>
          <p:cNvSpPr/>
          <p:nvPr/>
        </p:nvSpPr>
        <p:spPr>
          <a:xfrm flipH="1">
            <a:off x="8714737" y="1852832"/>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02" name="Shape 702"/>
          <p:cNvSpPr/>
          <p:nvPr/>
        </p:nvSpPr>
        <p:spPr>
          <a:xfrm flipH="1">
            <a:off x="8710951" y="6297687"/>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Presenters Divider 2.8">
  <p:cSld name="Presenters Divider 2.8">
    <p:spTree>
      <p:nvGrpSpPr>
        <p:cNvPr id="1" name="Shape 703"/>
        <p:cNvGrpSpPr/>
        <p:nvPr/>
      </p:nvGrpSpPr>
      <p:grpSpPr>
        <a:xfrm>
          <a:off x="0" y="0"/>
          <a:ext cx="0" cy="0"/>
          <a:chOff x="0" y="0"/>
          <a:chExt cx="0" cy="0"/>
        </a:xfrm>
      </p:grpSpPr>
      <p:pic>
        <p:nvPicPr>
          <p:cNvPr id="704" name="Shape 704"/>
          <p:cNvPicPr preferRelativeResize="0"/>
          <p:nvPr/>
        </p:nvPicPr>
        <p:blipFill rotWithShape="1">
          <a:blip r:embed="rId2">
            <a:alphaModFix/>
          </a:blip>
          <a:srcRect/>
          <a:stretch/>
        </p:blipFill>
        <p:spPr>
          <a:xfrm>
            <a:off x="-2" y="-1"/>
            <a:ext cx="9144000" cy="6857999"/>
          </a:xfrm>
          <a:prstGeom prst="rect">
            <a:avLst/>
          </a:prstGeom>
          <a:noFill/>
          <a:ln>
            <a:noFill/>
          </a:ln>
        </p:spPr>
      </p:pic>
      <p:sp>
        <p:nvSpPr>
          <p:cNvPr id="705" name="Shape 705"/>
          <p:cNvSpPr txBox="1">
            <a:spLocks noGrp="1"/>
          </p:cNvSpPr>
          <p:nvPr>
            <p:ph type="title"/>
          </p:nvPr>
        </p:nvSpPr>
        <p:spPr>
          <a:xfrm>
            <a:off x="592790" y="490637"/>
            <a:ext cx="7886700" cy="1325563"/>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chemeClr val="lt1"/>
              </a:buClr>
              <a:buSzPts val="2100"/>
              <a:buFont typeface="Arial"/>
              <a:buNone/>
              <a:defRPr sz="21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06" name="Shape 706"/>
          <p:cNvPicPr preferRelativeResize="0"/>
          <p:nvPr/>
        </p:nvPicPr>
        <p:blipFill rotWithShape="1">
          <a:blip r:embed="rId3">
            <a:alphaModFix/>
          </a:blip>
          <a:srcRect/>
          <a:stretch/>
        </p:blipFill>
        <p:spPr>
          <a:xfrm>
            <a:off x="276319" y="6462763"/>
            <a:ext cx="274320" cy="291830"/>
          </a:xfrm>
          <a:prstGeom prst="rect">
            <a:avLst/>
          </a:prstGeom>
          <a:noFill/>
          <a:ln>
            <a:noFill/>
          </a:ln>
        </p:spPr>
      </p:pic>
      <p:sp>
        <p:nvSpPr>
          <p:cNvPr id="707" name="Shape 707"/>
          <p:cNvSpPr txBox="1"/>
          <p:nvPr/>
        </p:nvSpPr>
        <p:spPr>
          <a:xfrm>
            <a:off x="8623311" y="6445467"/>
            <a:ext cx="531159" cy="365125"/>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   | </a:t>
            </a: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
        <p:nvSpPr>
          <p:cNvPr id="708" name="Shape 708"/>
          <p:cNvSpPr/>
          <p:nvPr/>
        </p:nvSpPr>
        <p:spPr>
          <a:xfrm rot="-5400000">
            <a:off x="402044" y="1891972"/>
            <a:ext cx="121764" cy="8915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cxnSp>
        <p:nvCxnSpPr>
          <p:cNvPr id="709" name="Shape 709"/>
          <p:cNvCxnSpPr/>
          <p:nvPr/>
        </p:nvCxnSpPr>
        <p:spPr>
          <a:xfrm rot="10800000">
            <a:off x="462492" y="1875667"/>
            <a:ext cx="8217959" cy="0"/>
          </a:xfrm>
          <a:prstGeom prst="straightConnector1">
            <a:avLst/>
          </a:prstGeom>
          <a:noFill/>
          <a:ln w="12700" cap="flat" cmpd="sng">
            <a:solidFill>
              <a:schemeClr val="lt1"/>
            </a:solidFill>
            <a:prstDash val="solid"/>
            <a:round/>
            <a:headEnd type="none" w="sm" len="sm"/>
            <a:tailEnd type="none" w="sm" len="sm"/>
          </a:ln>
        </p:spPr>
      </p:cxnSp>
      <p:sp>
        <p:nvSpPr>
          <p:cNvPr id="710" name="Shape 710"/>
          <p:cNvSpPr>
            <a:spLocks noGrp="1"/>
          </p:cNvSpPr>
          <p:nvPr>
            <p:ph type="pic" idx="2"/>
          </p:nvPr>
        </p:nvSpPr>
        <p:spPr>
          <a:xfrm>
            <a:off x="685304" y="2088493"/>
            <a:ext cx="713232"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11" name="Shape 711"/>
          <p:cNvSpPr>
            <a:spLocks noGrp="1"/>
          </p:cNvSpPr>
          <p:nvPr>
            <p:ph type="pic" idx="3"/>
          </p:nvPr>
        </p:nvSpPr>
        <p:spPr>
          <a:xfrm>
            <a:off x="685803" y="3514162"/>
            <a:ext cx="713232"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12" name="Shape 712"/>
          <p:cNvSpPr txBox="1">
            <a:spLocks noGrp="1"/>
          </p:cNvSpPr>
          <p:nvPr>
            <p:ph type="body" idx="1"/>
          </p:nvPr>
        </p:nvSpPr>
        <p:spPr>
          <a:xfrm>
            <a:off x="1658084" y="1951274"/>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650"/>
              <a:buFont typeface="Arial"/>
              <a:buNone/>
              <a:defRPr sz="165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13" name="Shape 713"/>
          <p:cNvSpPr txBox="1">
            <a:spLocks noGrp="1"/>
          </p:cNvSpPr>
          <p:nvPr>
            <p:ph type="body" idx="4"/>
          </p:nvPr>
        </p:nvSpPr>
        <p:spPr>
          <a:xfrm>
            <a:off x="1658084" y="3385623"/>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650"/>
              <a:buFont typeface="Arial"/>
              <a:buNone/>
              <a:defRPr sz="165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14" name="Shape 714"/>
          <p:cNvSpPr txBox="1">
            <a:spLocks noGrp="1"/>
          </p:cNvSpPr>
          <p:nvPr>
            <p:ph type="body" idx="5"/>
          </p:nvPr>
        </p:nvSpPr>
        <p:spPr>
          <a:xfrm>
            <a:off x="1658084" y="2364733"/>
            <a:ext cx="534192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650"/>
              <a:buFont typeface="Arial"/>
              <a:buNone/>
              <a:defRPr sz="165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15" name="Shape 715"/>
          <p:cNvSpPr txBox="1">
            <a:spLocks noGrp="1"/>
          </p:cNvSpPr>
          <p:nvPr>
            <p:ph type="body" idx="6"/>
          </p:nvPr>
        </p:nvSpPr>
        <p:spPr>
          <a:xfrm>
            <a:off x="1658084" y="3790119"/>
            <a:ext cx="534192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650"/>
              <a:buFont typeface="Arial"/>
              <a:buNone/>
              <a:defRPr sz="165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16" name="Shape 716"/>
          <p:cNvSpPr>
            <a:spLocks noGrp="1"/>
          </p:cNvSpPr>
          <p:nvPr>
            <p:ph type="pic" idx="7"/>
          </p:nvPr>
        </p:nvSpPr>
        <p:spPr>
          <a:xfrm>
            <a:off x="685803" y="4948515"/>
            <a:ext cx="713232"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17" name="Shape 717"/>
          <p:cNvSpPr txBox="1">
            <a:spLocks noGrp="1"/>
          </p:cNvSpPr>
          <p:nvPr>
            <p:ph type="body" idx="8"/>
          </p:nvPr>
        </p:nvSpPr>
        <p:spPr>
          <a:xfrm>
            <a:off x="1658084" y="4819977"/>
            <a:ext cx="534192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650"/>
              <a:buFont typeface="Arial"/>
              <a:buNone/>
              <a:defRPr sz="165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18" name="Shape 718"/>
          <p:cNvSpPr txBox="1">
            <a:spLocks noGrp="1"/>
          </p:cNvSpPr>
          <p:nvPr>
            <p:ph type="body" idx="9"/>
          </p:nvPr>
        </p:nvSpPr>
        <p:spPr>
          <a:xfrm>
            <a:off x="1658084" y="5224472"/>
            <a:ext cx="534192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650"/>
              <a:buFont typeface="Arial"/>
              <a:buNone/>
              <a:defRPr sz="165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cxnSp>
        <p:nvCxnSpPr>
          <p:cNvPr id="719" name="Shape 719"/>
          <p:cNvCxnSpPr/>
          <p:nvPr/>
        </p:nvCxnSpPr>
        <p:spPr>
          <a:xfrm rot="10800000">
            <a:off x="2423"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720" name="Shape 720"/>
          <p:cNvCxnSpPr/>
          <p:nvPr/>
        </p:nvCxnSpPr>
        <p:spPr>
          <a:xfrm rot="10800000">
            <a:off x="462492" y="6320547"/>
            <a:ext cx="8217959" cy="0"/>
          </a:xfrm>
          <a:prstGeom prst="straightConnector1">
            <a:avLst/>
          </a:prstGeom>
          <a:noFill/>
          <a:ln w="12700" cap="flat" cmpd="sng">
            <a:solidFill>
              <a:schemeClr val="lt1"/>
            </a:solidFill>
            <a:prstDash val="solid"/>
            <a:round/>
            <a:headEnd type="none" w="sm" len="sm"/>
            <a:tailEnd type="none" w="sm" len="sm"/>
          </a:ln>
        </p:spPr>
      </p:cxnSp>
      <p:cxnSp>
        <p:nvCxnSpPr>
          <p:cNvPr id="721" name="Shape 721"/>
          <p:cNvCxnSpPr/>
          <p:nvPr/>
        </p:nvCxnSpPr>
        <p:spPr>
          <a:xfrm>
            <a:off x="877221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722" name="Shape 722"/>
          <p:cNvCxnSpPr/>
          <p:nvPr/>
        </p:nvCxnSpPr>
        <p:spPr>
          <a:xfrm rot="10800000">
            <a:off x="418349" y="1936550"/>
            <a:ext cx="0" cy="4342271"/>
          </a:xfrm>
          <a:prstGeom prst="straightConnector1">
            <a:avLst/>
          </a:prstGeom>
          <a:noFill/>
          <a:ln w="12700" cap="flat" cmpd="sng">
            <a:solidFill>
              <a:schemeClr val="lt1"/>
            </a:solidFill>
            <a:prstDash val="solid"/>
            <a:round/>
            <a:headEnd type="none" w="sm" len="sm"/>
            <a:tailEnd type="none" w="sm" len="sm"/>
          </a:ln>
        </p:spPr>
      </p:cxnSp>
      <p:sp>
        <p:nvSpPr>
          <p:cNvPr id="723" name="Shape 723"/>
          <p:cNvSpPr/>
          <p:nvPr/>
        </p:nvSpPr>
        <p:spPr>
          <a:xfrm>
            <a:off x="402634" y="6297687"/>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24" name="Shape 724"/>
          <p:cNvSpPr/>
          <p:nvPr/>
        </p:nvSpPr>
        <p:spPr>
          <a:xfrm flipH="1">
            <a:off x="8714737" y="1852832"/>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25" name="Shape 725"/>
          <p:cNvSpPr/>
          <p:nvPr/>
        </p:nvSpPr>
        <p:spPr>
          <a:xfrm flipH="1">
            <a:off x="8710951" y="6297687"/>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Presenters Divider 3.1">
  <p:cSld name="Presenters Divider 3.1">
    <p:spTree>
      <p:nvGrpSpPr>
        <p:cNvPr id="1" name="Shape 726"/>
        <p:cNvGrpSpPr/>
        <p:nvPr/>
      </p:nvGrpSpPr>
      <p:grpSpPr>
        <a:xfrm>
          <a:off x="0" y="0"/>
          <a:ext cx="0" cy="0"/>
          <a:chOff x="0" y="0"/>
          <a:chExt cx="0" cy="0"/>
        </a:xfrm>
      </p:grpSpPr>
      <p:pic>
        <p:nvPicPr>
          <p:cNvPr id="727" name="Shape 727"/>
          <p:cNvPicPr preferRelativeResize="0"/>
          <p:nvPr/>
        </p:nvPicPr>
        <p:blipFill rotWithShape="1">
          <a:blip r:embed="rId2">
            <a:alphaModFix/>
          </a:blip>
          <a:srcRect/>
          <a:stretch/>
        </p:blipFill>
        <p:spPr>
          <a:xfrm>
            <a:off x="0" y="1"/>
            <a:ext cx="9144000" cy="6857999"/>
          </a:xfrm>
          <a:prstGeom prst="rect">
            <a:avLst/>
          </a:prstGeom>
          <a:noFill/>
          <a:ln>
            <a:noFill/>
          </a:ln>
        </p:spPr>
      </p:pic>
      <p:sp>
        <p:nvSpPr>
          <p:cNvPr id="728" name="Shape 728"/>
          <p:cNvSpPr txBox="1">
            <a:spLocks noGrp="1"/>
          </p:cNvSpPr>
          <p:nvPr>
            <p:ph type="title"/>
          </p:nvPr>
        </p:nvSpPr>
        <p:spPr>
          <a:xfrm>
            <a:off x="312229" y="42394"/>
            <a:ext cx="7910513" cy="531346"/>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100"/>
              <a:buFont typeface="Arial"/>
              <a:buNone/>
              <a:defRPr sz="21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29" name="Shape 729"/>
          <p:cNvSpPr txBox="1">
            <a:spLocks noGrp="1"/>
          </p:cNvSpPr>
          <p:nvPr>
            <p:ph type="body" idx="1"/>
          </p:nvPr>
        </p:nvSpPr>
        <p:spPr>
          <a:xfrm>
            <a:off x="417668" y="1314784"/>
            <a:ext cx="704993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30" name="Shape 730"/>
          <p:cNvSpPr txBox="1">
            <a:spLocks noGrp="1"/>
          </p:cNvSpPr>
          <p:nvPr>
            <p:ph type="body" idx="2"/>
          </p:nvPr>
        </p:nvSpPr>
        <p:spPr>
          <a:xfrm>
            <a:off x="417668" y="2784996"/>
            <a:ext cx="704993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31" name="Shape 731"/>
          <p:cNvSpPr txBox="1">
            <a:spLocks noGrp="1"/>
          </p:cNvSpPr>
          <p:nvPr>
            <p:ph type="body" idx="3"/>
          </p:nvPr>
        </p:nvSpPr>
        <p:spPr>
          <a:xfrm>
            <a:off x="417668" y="1728243"/>
            <a:ext cx="704993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32" name="Shape 732"/>
          <p:cNvSpPr txBox="1">
            <a:spLocks noGrp="1"/>
          </p:cNvSpPr>
          <p:nvPr>
            <p:ph type="body" idx="4"/>
          </p:nvPr>
        </p:nvSpPr>
        <p:spPr>
          <a:xfrm>
            <a:off x="417668" y="3189491"/>
            <a:ext cx="704993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33" name="Shape 733"/>
          <p:cNvSpPr txBox="1">
            <a:spLocks noGrp="1"/>
          </p:cNvSpPr>
          <p:nvPr>
            <p:ph type="body" idx="5"/>
          </p:nvPr>
        </p:nvSpPr>
        <p:spPr>
          <a:xfrm>
            <a:off x="417668" y="4228314"/>
            <a:ext cx="704993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34" name="Shape 734"/>
          <p:cNvSpPr txBox="1">
            <a:spLocks noGrp="1"/>
          </p:cNvSpPr>
          <p:nvPr>
            <p:ph type="body" idx="6"/>
          </p:nvPr>
        </p:nvSpPr>
        <p:spPr>
          <a:xfrm>
            <a:off x="417668" y="4632809"/>
            <a:ext cx="704993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735" name="Shape 735"/>
          <p:cNvPicPr preferRelativeResize="0"/>
          <p:nvPr/>
        </p:nvPicPr>
        <p:blipFill rotWithShape="1">
          <a:blip r:embed="rId3">
            <a:alphaModFix/>
          </a:blip>
          <a:srcRect/>
          <a:stretch/>
        </p:blipFill>
        <p:spPr>
          <a:xfrm>
            <a:off x="276319" y="6462763"/>
            <a:ext cx="274320" cy="291830"/>
          </a:xfrm>
          <a:prstGeom prst="rect">
            <a:avLst/>
          </a:prstGeom>
          <a:noFill/>
          <a:ln>
            <a:noFill/>
          </a:ln>
        </p:spPr>
      </p:pic>
      <p:sp>
        <p:nvSpPr>
          <p:cNvPr id="736" name="Shape 736"/>
          <p:cNvSpPr txBox="1"/>
          <p:nvPr/>
        </p:nvSpPr>
        <p:spPr>
          <a:xfrm>
            <a:off x="8612841" y="6445467"/>
            <a:ext cx="531159" cy="365125"/>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   | </a:t>
            </a: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
        <p:nvSpPr>
          <p:cNvPr id="737" name="Shape 737"/>
          <p:cNvSpPr/>
          <p:nvPr/>
        </p:nvSpPr>
        <p:spPr>
          <a:xfrm>
            <a:off x="400253" y="585223"/>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738" name="Shape 738"/>
          <p:cNvCxnSpPr/>
          <p:nvPr/>
        </p:nvCxnSpPr>
        <p:spPr>
          <a:xfrm rot="10800000">
            <a:off x="2423"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739" name="Shape 739"/>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740" name="Shape 740"/>
          <p:cNvSpPr/>
          <p:nvPr/>
        </p:nvSpPr>
        <p:spPr>
          <a:xfrm>
            <a:off x="400253" y="6297687"/>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741" name="Shape 741"/>
          <p:cNvCxnSpPr/>
          <p:nvPr/>
        </p:nvCxnSpPr>
        <p:spPr>
          <a:xfrm rot="10800000">
            <a:off x="2423"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742" name="Shape 742"/>
          <p:cNvCxnSpPr/>
          <p:nvPr/>
        </p:nvCxnSpPr>
        <p:spPr>
          <a:xfrm rot="10800000">
            <a:off x="462492"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743" name="Shape 743"/>
          <p:cNvSpPr/>
          <p:nvPr/>
        </p:nvSpPr>
        <p:spPr>
          <a:xfrm flipH="1">
            <a:off x="8705212" y="6297687"/>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744" name="Shape 744"/>
          <p:cNvCxnSpPr/>
          <p:nvPr/>
        </p:nvCxnSpPr>
        <p:spPr>
          <a:xfrm>
            <a:off x="8772212" y="6320547"/>
            <a:ext cx="37178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Presenters Divider 3.2">
  <p:cSld name="Presenters Divider 3.2">
    <p:spTree>
      <p:nvGrpSpPr>
        <p:cNvPr id="1" name="Shape 745"/>
        <p:cNvGrpSpPr/>
        <p:nvPr/>
      </p:nvGrpSpPr>
      <p:grpSpPr>
        <a:xfrm>
          <a:off x="0" y="0"/>
          <a:ext cx="0" cy="0"/>
          <a:chOff x="0" y="0"/>
          <a:chExt cx="0" cy="0"/>
        </a:xfrm>
      </p:grpSpPr>
      <p:pic>
        <p:nvPicPr>
          <p:cNvPr id="746" name="Shape 746"/>
          <p:cNvPicPr preferRelativeResize="0"/>
          <p:nvPr/>
        </p:nvPicPr>
        <p:blipFill rotWithShape="1">
          <a:blip r:embed="rId2">
            <a:alphaModFix/>
          </a:blip>
          <a:srcRect/>
          <a:stretch/>
        </p:blipFill>
        <p:spPr>
          <a:xfrm>
            <a:off x="0" y="-414"/>
            <a:ext cx="9162289" cy="6858000"/>
          </a:xfrm>
          <a:prstGeom prst="rect">
            <a:avLst/>
          </a:prstGeom>
          <a:noFill/>
          <a:ln>
            <a:noFill/>
          </a:ln>
        </p:spPr>
      </p:pic>
      <p:sp>
        <p:nvSpPr>
          <p:cNvPr id="747" name="Shape 747"/>
          <p:cNvSpPr txBox="1">
            <a:spLocks noGrp="1"/>
          </p:cNvSpPr>
          <p:nvPr>
            <p:ph type="title"/>
          </p:nvPr>
        </p:nvSpPr>
        <p:spPr>
          <a:xfrm>
            <a:off x="312229" y="42394"/>
            <a:ext cx="7910513" cy="531346"/>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100"/>
              <a:buFont typeface="Arial"/>
              <a:buNone/>
              <a:defRPr sz="21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48" name="Shape 748"/>
          <p:cNvPicPr preferRelativeResize="0"/>
          <p:nvPr/>
        </p:nvPicPr>
        <p:blipFill rotWithShape="1">
          <a:blip r:embed="rId3">
            <a:alphaModFix/>
          </a:blip>
          <a:srcRect/>
          <a:stretch/>
        </p:blipFill>
        <p:spPr>
          <a:xfrm>
            <a:off x="276319" y="6462763"/>
            <a:ext cx="274320" cy="291830"/>
          </a:xfrm>
          <a:prstGeom prst="rect">
            <a:avLst/>
          </a:prstGeom>
          <a:noFill/>
          <a:ln>
            <a:noFill/>
          </a:ln>
        </p:spPr>
      </p:pic>
      <p:sp>
        <p:nvSpPr>
          <p:cNvPr id="749" name="Shape 749"/>
          <p:cNvSpPr txBox="1"/>
          <p:nvPr/>
        </p:nvSpPr>
        <p:spPr>
          <a:xfrm>
            <a:off x="8612841" y="6445467"/>
            <a:ext cx="531159" cy="365125"/>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   | </a:t>
            </a: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
        <p:nvSpPr>
          <p:cNvPr id="750" name="Shape 750"/>
          <p:cNvSpPr txBox="1">
            <a:spLocks noGrp="1"/>
          </p:cNvSpPr>
          <p:nvPr>
            <p:ph type="body" idx="1"/>
          </p:nvPr>
        </p:nvSpPr>
        <p:spPr>
          <a:xfrm>
            <a:off x="417668" y="1314784"/>
            <a:ext cx="704993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51" name="Shape 751"/>
          <p:cNvSpPr txBox="1">
            <a:spLocks noGrp="1"/>
          </p:cNvSpPr>
          <p:nvPr>
            <p:ph type="body" idx="2"/>
          </p:nvPr>
        </p:nvSpPr>
        <p:spPr>
          <a:xfrm>
            <a:off x="417668" y="2784996"/>
            <a:ext cx="704993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52" name="Shape 752"/>
          <p:cNvSpPr txBox="1">
            <a:spLocks noGrp="1"/>
          </p:cNvSpPr>
          <p:nvPr>
            <p:ph type="body" idx="3"/>
          </p:nvPr>
        </p:nvSpPr>
        <p:spPr>
          <a:xfrm>
            <a:off x="417668" y="1728243"/>
            <a:ext cx="704993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53" name="Shape 753"/>
          <p:cNvSpPr txBox="1">
            <a:spLocks noGrp="1"/>
          </p:cNvSpPr>
          <p:nvPr>
            <p:ph type="body" idx="4"/>
          </p:nvPr>
        </p:nvSpPr>
        <p:spPr>
          <a:xfrm>
            <a:off x="417668" y="3189491"/>
            <a:ext cx="704993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54" name="Shape 754"/>
          <p:cNvSpPr txBox="1">
            <a:spLocks noGrp="1"/>
          </p:cNvSpPr>
          <p:nvPr>
            <p:ph type="body" idx="5"/>
          </p:nvPr>
        </p:nvSpPr>
        <p:spPr>
          <a:xfrm>
            <a:off x="417668" y="4228314"/>
            <a:ext cx="704993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55" name="Shape 755"/>
          <p:cNvSpPr txBox="1">
            <a:spLocks noGrp="1"/>
          </p:cNvSpPr>
          <p:nvPr>
            <p:ph type="body" idx="6"/>
          </p:nvPr>
        </p:nvSpPr>
        <p:spPr>
          <a:xfrm>
            <a:off x="417668" y="4632809"/>
            <a:ext cx="704993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56" name="Shape 756"/>
          <p:cNvSpPr/>
          <p:nvPr/>
        </p:nvSpPr>
        <p:spPr>
          <a:xfrm>
            <a:off x="400253" y="585223"/>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757" name="Shape 757"/>
          <p:cNvCxnSpPr/>
          <p:nvPr/>
        </p:nvCxnSpPr>
        <p:spPr>
          <a:xfrm rot="10800000">
            <a:off x="2423"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758" name="Shape 758"/>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759" name="Shape 759"/>
          <p:cNvSpPr/>
          <p:nvPr/>
        </p:nvSpPr>
        <p:spPr>
          <a:xfrm>
            <a:off x="400253" y="6297687"/>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760" name="Shape 760"/>
          <p:cNvCxnSpPr/>
          <p:nvPr/>
        </p:nvCxnSpPr>
        <p:spPr>
          <a:xfrm rot="10800000">
            <a:off x="2423"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761" name="Shape 761"/>
          <p:cNvCxnSpPr/>
          <p:nvPr/>
        </p:nvCxnSpPr>
        <p:spPr>
          <a:xfrm rot="10800000">
            <a:off x="462492"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762" name="Shape 762"/>
          <p:cNvSpPr/>
          <p:nvPr/>
        </p:nvSpPr>
        <p:spPr>
          <a:xfrm flipH="1">
            <a:off x="8705212" y="6297687"/>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763" name="Shape 763"/>
          <p:cNvCxnSpPr/>
          <p:nvPr/>
        </p:nvCxnSpPr>
        <p:spPr>
          <a:xfrm>
            <a:off x="8772212" y="6320547"/>
            <a:ext cx="37178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wo Column Text">
  <p:cSld name="1_Two Column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74905" y="46181"/>
            <a:ext cx="8012951" cy="450663"/>
          </a:xfrm>
          <a:prstGeom prst="rect">
            <a:avLst/>
          </a:prstGeom>
          <a:noFill/>
          <a:ln>
            <a:noFill/>
          </a:ln>
        </p:spPr>
        <p:txBody>
          <a:bodyPr spcFirstLastPara="1" wrap="square" lIns="0" tIns="45700" rIns="0" bIns="45700"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6" name="Shape 76"/>
          <p:cNvSpPr txBox="1">
            <a:spLocks noGrp="1"/>
          </p:cNvSpPr>
          <p:nvPr>
            <p:ph type="body" idx="1"/>
          </p:nvPr>
        </p:nvSpPr>
        <p:spPr>
          <a:xfrm>
            <a:off x="609600" y="1470214"/>
            <a:ext cx="7907338" cy="4571813"/>
          </a:xfrm>
          <a:prstGeom prst="rect">
            <a:avLst/>
          </a:prstGeom>
          <a:noFill/>
          <a:ln>
            <a:noFill/>
          </a:ln>
        </p:spPr>
        <p:txBody>
          <a:bodyPr spcFirstLastPara="1" wrap="square" lIns="0" tIns="0" rIns="0" bIns="0" anchor="t" anchorCtr="0"/>
          <a:lstStyle>
            <a:lvl1pPr marL="457200" marR="0" lvl="0" indent="-296465" algn="l" rtl="0">
              <a:lnSpc>
                <a:spcPct val="100000"/>
              </a:lnSpc>
              <a:spcBef>
                <a:spcPts val="1500"/>
              </a:spcBef>
              <a:spcAft>
                <a:spcPts val="0"/>
              </a:spcAft>
              <a:buClr>
                <a:srgbClr val="000000"/>
              </a:buClr>
              <a:buSzPts val="1069"/>
              <a:buFont typeface="Noto Sans Symbols"/>
              <a:buChar char="◉"/>
              <a:defRPr sz="1425" b="0" i="0" u="none" strike="noStrike" cap="none">
                <a:solidFill>
                  <a:srgbClr val="000000"/>
                </a:solidFill>
                <a:latin typeface="Arial"/>
                <a:ea typeface="Arial"/>
                <a:cs typeface="Arial"/>
                <a:sym typeface="Arial"/>
              </a:defRPr>
            </a:lvl1pPr>
            <a:lvl2pPr marL="914400" marR="0" lvl="1" indent="-296465" algn="l" rtl="0">
              <a:lnSpc>
                <a:spcPct val="100000"/>
              </a:lnSpc>
              <a:spcBef>
                <a:spcPts val="375"/>
              </a:spcBef>
              <a:spcAft>
                <a:spcPts val="0"/>
              </a:spcAft>
              <a:buClr>
                <a:srgbClr val="000000"/>
              </a:buClr>
              <a:buSzPts val="1069"/>
              <a:buFont typeface="Noto Sans Symbols"/>
              <a:buChar char="○"/>
              <a:defRPr sz="1425" b="0" i="0" u="none" strike="noStrike" cap="none">
                <a:solidFill>
                  <a:srgbClr val="000000"/>
                </a:solidFill>
                <a:latin typeface="Arial"/>
                <a:ea typeface="Arial"/>
                <a:cs typeface="Arial"/>
                <a:sym typeface="Arial"/>
              </a:defRPr>
            </a:lvl2pPr>
            <a:lvl3pPr marL="1371600" marR="0" lvl="2" indent="-319087" algn="l" rtl="0">
              <a:lnSpc>
                <a:spcPct val="100000"/>
              </a:lnSpc>
              <a:spcBef>
                <a:spcPts val="375"/>
              </a:spcBef>
              <a:spcAft>
                <a:spcPts val="0"/>
              </a:spcAft>
              <a:buClr>
                <a:srgbClr val="000000"/>
              </a:buClr>
              <a:buSzPts val="1425"/>
              <a:buFont typeface="Arial"/>
              <a:buChar char="•"/>
              <a:defRPr sz="1425"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25"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25"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7" name="Shape 77"/>
          <p:cNvSpPr txBox="1">
            <a:spLocks noGrp="1"/>
          </p:cNvSpPr>
          <p:nvPr>
            <p:ph type="body" idx="2"/>
          </p:nvPr>
        </p:nvSpPr>
        <p:spPr>
          <a:xfrm>
            <a:off x="609601" y="785813"/>
            <a:ext cx="7778750" cy="385762"/>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Presenters Divider 3.3">
  <p:cSld name="Presenters Divider 3.3">
    <p:spTree>
      <p:nvGrpSpPr>
        <p:cNvPr id="1" name="Shape 764"/>
        <p:cNvGrpSpPr/>
        <p:nvPr/>
      </p:nvGrpSpPr>
      <p:grpSpPr>
        <a:xfrm>
          <a:off x="0" y="0"/>
          <a:ext cx="0" cy="0"/>
          <a:chOff x="0" y="0"/>
          <a:chExt cx="0" cy="0"/>
        </a:xfrm>
      </p:grpSpPr>
      <p:pic>
        <p:nvPicPr>
          <p:cNvPr id="765" name="Shape 765"/>
          <p:cNvPicPr preferRelativeResize="0"/>
          <p:nvPr/>
        </p:nvPicPr>
        <p:blipFill rotWithShape="1">
          <a:blip r:embed="rId2">
            <a:alphaModFix/>
          </a:blip>
          <a:srcRect/>
          <a:stretch/>
        </p:blipFill>
        <p:spPr>
          <a:xfrm>
            <a:off x="0" y="1"/>
            <a:ext cx="9144000" cy="6857999"/>
          </a:xfrm>
          <a:prstGeom prst="rect">
            <a:avLst/>
          </a:prstGeom>
          <a:noFill/>
          <a:ln>
            <a:noFill/>
          </a:ln>
        </p:spPr>
      </p:pic>
      <p:sp>
        <p:nvSpPr>
          <p:cNvPr id="766" name="Shape 766"/>
          <p:cNvSpPr txBox="1">
            <a:spLocks noGrp="1"/>
          </p:cNvSpPr>
          <p:nvPr>
            <p:ph type="title"/>
          </p:nvPr>
        </p:nvSpPr>
        <p:spPr>
          <a:xfrm>
            <a:off x="312229" y="42394"/>
            <a:ext cx="7910513" cy="531346"/>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100"/>
              <a:buFont typeface="Arial"/>
              <a:buNone/>
              <a:defRPr sz="21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67" name="Shape 767"/>
          <p:cNvPicPr preferRelativeResize="0"/>
          <p:nvPr/>
        </p:nvPicPr>
        <p:blipFill rotWithShape="1">
          <a:blip r:embed="rId3">
            <a:alphaModFix/>
          </a:blip>
          <a:srcRect/>
          <a:stretch/>
        </p:blipFill>
        <p:spPr>
          <a:xfrm>
            <a:off x="276319" y="6462763"/>
            <a:ext cx="274320" cy="291830"/>
          </a:xfrm>
          <a:prstGeom prst="rect">
            <a:avLst/>
          </a:prstGeom>
          <a:noFill/>
          <a:ln>
            <a:noFill/>
          </a:ln>
        </p:spPr>
      </p:pic>
      <p:sp>
        <p:nvSpPr>
          <p:cNvPr id="768" name="Shape 768"/>
          <p:cNvSpPr txBox="1"/>
          <p:nvPr/>
        </p:nvSpPr>
        <p:spPr>
          <a:xfrm>
            <a:off x="8612841" y="6445467"/>
            <a:ext cx="531159" cy="365125"/>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   | </a:t>
            </a: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
        <p:nvSpPr>
          <p:cNvPr id="769" name="Shape 769"/>
          <p:cNvSpPr txBox="1">
            <a:spLocks noGrp="1"/>
          </p:cNvSpPr>
          <p:nvPr>
            <p:ph type="body" idx="1"/>
          </p:nvPr>
        </p:nvSpPr>
        <p:spPr>
          <a:xfrm>
            <a:off x="417668" y="1314784"/>
            <a:ext cx="704993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70" name="Shape 770"/>
          <p:cNvSpPr txBox="1">
            <a:spLocks noGrp="1"/>
          </p:cNvSpPr>
          <p:nvPr>
            <p:ph type="body" idx="2"/>
          </p:nvPr>
        </p:nvSpPr>
        <p:spPr>
          <a:xfrm>
            <a:off x="417668" y="2784996"/>
            <a:ext cx="704993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71" name="Shape 771"/>
          <p:cNvSpPr txBox="1">
            <a:spLocks noGrp="1"/>
          </p:cNvSpPr>
          <p:nvPr>
            <p:ph type="body" idx="3"/>
          </p:nvPr>
        </p:nvSpPr>
        <p:spPr>
          <a:xfrm>
            <a:off x="417668" y="1728243"/>
            <a:ext cx="704993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72" name="Shape 772"/>
          <p:cNvSpPr txBox="1">
            <a:spLocks noGrp="1"/>
          </p:cNvSpPr>
          <p:nvPr>
            <p:ph type="body" idx="4"/>
          </p:nvPr>
        </p:nvSpPr>
        <p:spPr>
          <a:xfrm>
            <a:off x="417668" y="3189491"/>
            <a:ext cx="704993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73" name="Shape 773"/>
          <p:cNvSpPr txBox="1">
            <a:spLocks noGrp="1"/>
          </p:cNvSpPr>
          <p:nvPr>
            <p:ph type="body" idx="5"/>
          </p:nvPr>
        </p:nvSpPr>
        <p:spPr>
          <a:xfrm>
            <a:off x="417668" y="4228314"/>
            <a:ext cx="704993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74" name="Shape 774"/>
          <p:cNvSpPr txBox="1">
            <a:spLocks noGrp="1"/>
          </p:cNvSpPr>
          <p:nvPr>
            <p:ph type="body" idx="6"/>
          </p:nvPr>
        </p:nvSpPr>
        <p:spPr>
          <a:xfrm>
            <a:off x="417668" y="4632809"/>
            <a:ext cx="704993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75" name="Shape 775"/>
          <p:cNvSpPr/>
          <p:nvPr/>
        </p:nvSpPr>
        <p:spPr>
          <a:xfrm>
            <a:off x="400253" y="585223"/>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776" name="Shape 776"/>
          <p:cNvCxnSpPr/>
          <p:nvPr/>
        </p:nvCxnSpPr>
        <p:spPr>
          <a:xfrm rot="10800000">
            <a:off x="2423"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777" name="Shape 777"/>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778" name="Shape 778"/>
          <p:cNvSpPr/>
          <p:nvPr/>
        </p:nvSpPr>
        <p:spPr>
          <a:xfrm>
            <a:off x="400253" y="6297687"/>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779" name="Shape 779"/>
          <p:cNvCxnSpPr/>
          <p:nvPr/>
        </p:nvCxnSpPr>
        <p:spPr>
          <a:xfrm rot="10800000">
            <a:off x="2423"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780" name="Shape 780"/>
          <p:cNvCxnSpPr/>
          <p:nvPr/>
        </p:nvCxnSpPr>
        <p:spPr>
          <a:xfrm rot="10800000">
            <a:off x="462492"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781" name="Shape 781"/>
          <p:cNvSpPr/>
          <p:nvPr/>
        </p:nvSpPr>
        <p:spPr>
          <a:xfrm flipH="1">
            <a:off x="8705212" y="6297687"/>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782" name="Shape 782"/>
          <p:cNvCxnSpPr/>
          <p:nvPr/>
        </p:nvCxnSpPr>
        <p:spPr>
          <a:xfrm>
            <a:off x="8772212" y="6320547"/>
            <a:ext cx="37178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Presenters Divider 3.4">
  <p:cSld name="Presenters Divider 3.4">
    <p:spTree>
      <p:nvGrpSpPr>
        <p:cNvPr id="1" name="Shape 783"/>
        <p:cNvGrpSpPr/>
        <p:nvPr/>
      </p:nvGrpSpPr>
      <p:grpSpPr>
        <a:xfrm>
          <a:off x="0" y="0"/>
          <a:ext cx="0" cy="0"/>
          <a:chOff x="0" y="0"/>
          <a:chExt cx="0" cy="0"/>
        </a:xfrm>
      </p:grpSpPr>
      <p:pic>
        <p:nvPicPr>
          <p:cNvPr id="784" name="Shape 784"/>
          <p:cNvPicPr preferRelativeResize="0"/>
          <p:nvPr/>
        </p:nvPicPr>
        <p:blipFill rotWithShape="1">
          <a:blip r:embed="rId2">
            <a:alphaModFix/>
          </a:blip>
          <a:srcRect/>
          <a:stretch/>
        </p:blipFill>
        <p:spPr>
          <a:xfrm>
            <a:off x="0" y="1"/>
            <a:ext cx="9144000" cy="6857999"/>
          </a:xfrm>
          <a:prstGeom prst="rect">
            <a:avLst/>
          </a:prstGeom>
          <a:noFill/>
          <a:ln>
            <a:noFill/>
          </a:ln>
        </p:spPr>
      </p:pic>
      <p:sp>
        <p:nvSpPr>
          <p:cNvPr id="785" name="Shape 785"/>
          <p:cNvSpPr txBox="1">
            <a:spLocks noGrp="1"/>
          </p:cNvSpPr>
          <p:nvPr>
            <p:ph type="title"/>
          </p:nvPr>
        </p:nvSpPr>
        <p:spPr>
          <a:xfrm>
            <a:off x="312229" y="42394"/>
            <a:ext cx="7910513" cy="531346"/>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100"/>
              <a:buFont typeface="Arial"/>
              <a:buNone/>
              <a:defRPr sz="21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86" name="Shape 786"/>
          <p:cNvPicPr preferRelativeResize="0"/>
          <p:nvPr/>
        </p:nvPicPr>
        <p:blipFill rotWithShape="1">
          <a:blip r:embed="rId3">
            <a:alphaModFix/>
          </a:blip>
          <a:srcRect/>
          <a:stretch/>
        </p:blipFill>
        <p:spPr>
          <a:xfrm>
            <a:off x="276319" y="6462763"/>
            <a:ext cx="274320" cy="291830"/>
          </a:xfrm>
          <a:prstGeom prst="rect">
            <a:avLst/>
          </a:prstGeom>
          <a:noFill/>
          <a:ln>
            <a:noFill/>
          </a:ln>
        </p:spPr>
      </p:pic>
      <p:sp>
        <p:nvSpPr>
          <p:cNvPr id="787" name="Shape 787"/>
          <p:cNvSpPr txBox="1"/>
          <p:nvPr/>
        </p:nvSpPr>
        <p:spPr>
          <a:xfrm>
            <a:off x="8612841" y="6445467"/>
            <a:ext cx="531159" cy="365125"/>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   | </a:t>
            </a: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
        <p:nvSpPr>
          <p:cNvPr id="788" name="Shape 788"/>
          <p:cNvSpPr txBox="1">
            <a:spLocks noGrp="1"/>
          </p:cNvSpPr>
          <p:nvPr>
            <p:ph type="body" idx="1"/>
          </p:nvPr>
        </p:nvSpPr>
        <p:spPr>
          <a:xfrm>
            <a:off x="417668" y="1314784"/>
            <a:ext cx="704993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89" name="Shape 789"/>
          <p:cNvSpPr txBox="1">
            <a:spLocks noGrp="1"/>
          </p:cNvSpPr>
          <p:nvPr>
            <p:ph type="body" idx="2"/>
          </p:nvPr>
        </p:nvSpPr>
        <p:spPr>
          <a:xfrm>
            <a:off x="417668" y="2784996"/>
            <a:ext cx="704993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90" name="Shape 790"/>
          <p:cNvSpPr txBox="1">
            <a:spLocks noGrp="1"/>
          </p:cNvSpPr>
          <p:nvPr>
            <p:ph type="body" idx="3"/>
          </p:nvPr>
        </p:nvSpPr>
        <p:spPr>
          <a:xfrm>
            <a:off x="417668" y="1728243"/>
            <a:ext cx="704993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91" name="Shape 791"/>
          <p:cNvSpPr txBox="1">
            <a:spLocks noGrp="1"/>
          </p:cNvSpPr>
          <p:nvPr>
            <p:ph type="body" idx="4"/>
          </p:nvPr>
        </p:nvSpPr>
        <p:spPr>
          <a:xfrm>
            <a:off x="417668" y="3189491"/>
            <a:ext cx="704993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92" name="Shape 792"/>
          <p:cNvSpPr txBox="1">
            <a:spLocks noGrp="1"/>
          </p:cNvSpPr>
          <p:nvPr>
            <p:ph type="body" idx="5"/>
          </p:nvPr>
        </p:nvSpPr>
        <p:spPr>
          <a:xfrm>
            <a:off x="417668" y="4228314"/>
            <a:ext cx="704993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93" name="Shape 793"/>
          <p:cNvSpPr txBox="1">
            <a:spLocks noGrp="1"/>
          </p:cNvSpPr>
          <p:nvPr>
            <p:ph type="body" idx="6"/>
          </p:nvPr>
        </p:nvSpPr>
        <p:spPr>
          <a:xfrm>
            <a:off x="417668" y="4632809"/>
            <a:ext cx="704993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94" name="Shape 794"/>
          <p:cNvSpPr/>
          <p:nvPr/>
        </p:nvSpPr>
        <p:spPr>
          <a:xfrm>
            <a:off x="400253" y="585223"/>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795" name="Shape 795"/>
          <p:cNvCxnSpPr/>
          <p:nvPr/>
        </p:nvCxnSpPr>
        <p:spPr>
          <a:xfrm rot="10800000">
            <a:off x="2423"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796" name="Shape 796"/>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797" name="Shape 797"/>
          <p:cNvSpPr/>
          <p:nvPr/>
        </p:nvSpPr>
        <p:spPr>
          <a:xfrm>
            <a:off x="400253" y="6297687"/>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798" name="Shape 798"/>
          <p:cNvCxnSpPr/>
          <p:nvPr/>
        </p:nvCxnSpPr>
        <p:spPr>
          <a:xfrm rot="10800000">
            <a:off x="2423"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799" name="Shape 799"/>
          <p:cNvCxnSpPr/>
          <p:nvPr/>
        </p:nvCxnSpPr>
        <p:spPr>
          <a:xfrm rot="10800000">
            <a:off x="462492"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800" name="Shape 800"/>
          <p:cNvSpPr/>
          <p:nvPr/>
        </p:nvSpPr>
        <p:spPr>
          <a:xfrm flipH="1">
            <a:off x="8705212" y="6297687"/>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801" name="Shape 801"/>
          <p:cNvCxnSpPr/>
          <p:nvPr/>
        </p:nvCxnSpPr>
        <p:spPr>
          <a:xfrm>
            <a:off x="8772212" y="6320547"/>
            <a:ext cx="37178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Presenters Divider 3.5">
  <p:cSld name="Presenters Divider 3.5">
    <p:spTree>
      <p:nvGrpSpPr>
        <p:cNvPr id="1" name="Shape 802"/>
        <p:cNvGrpSpPr/>
        <p:nvPr/>
      </p:nvGrpSpPr>
      <p:grpSpPr>
        <a:xfrm>
          <a:off x="0" y="0"/>
          <a:ext cx="0" cy="0"/>
          <a:chOff x="0" y="0"/>
          <a:chExt cx="0" cy="0"/>
        </a:xfrm>
      </p:grpSpPr>
      <p:pic>
        <p:nvPicPr>
          <p:cNvPr id="803" name="Shape 803"/>
          <p:cNvPicPr preferRelativeResize="0"/>
          <p:nvPr/>
        </p:nvPicPr>
        <p:blipFill rotWithShape="1">
          <a:blip r:embed="rId2">
            <a:alphaModFix/>
          </a:blip>
          <a:srcRect/>
          <a:stretch/>
        </p:blipFill>
        <p:spPr>
          <a:xfrm>
            <a:off x="0" y="1"/>
            <a:ext cx="9144000" cy="6857999"/>
          </a:xfrm>
          <a:prstGeom prst="rect">
            <a:avLst/>
          </a:prstGeom>
          <a:noFill/>
          <a:ln>
            <a:noFill/>
          </a:ln>
        </p:spPr>
      </p:pic>
      <p:sp>
        <p:nvSpPr>
          <p:cNvPr id="804" name="Shape 804"/>
          <p:cNvSpPr txBox="1">
            <a:spLocks noGrp="1"/>
          </p:cNvSpPr>
          <p:nvPr>
            <p:ph type="title"/>
          </p:nvPr>
        </p:nvSpPr>
        <p:spPr>
          <a:xfrm>
            <a:off x="312229" y="42394"/>
            <a:ext cx="7910513" cy="531346"/>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100"/>
              <a:buFont typeface="Arial"/>
              <a:buNone/>
              <a:defRPr sz="21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05" name="Shape 805"/>
          <p:cNvPicPr preferRelativeResize="0"/>
          <p:nvPr/>
        </p:nvPicPr>
        <p:blipFill rotWithShape="1">
          <a:blip r:embed="rId3">
            <a:alphaModFix/>
          </a:blip>
          <a:srcRect/>
          <a:stretch/>
        </p:blipFill>
        <p:spPr>
          <a:xfrm>
            <a:off x="276319" y="6462763"/>
            <a:ext cx="274320" cy="291830"/>
          </a:xfrm>
          <a:prstGeom prst="rect">
            <a:avLst/>
          </a:prstGeom>
          <a:noFill/>
          <a:ln>
            <a:noFill/>
          </a:ln>
        </p:spPr>
      </p:pic>
      <p:sp>
        <p:nvSpPr>
          <p:cNvPr id="806" name="Shape 806"/>
          <p:cNvSpPr txBox="1"/>
          <p:nvPr/>
        </p:nvSpPr>
        <p:spPr>
          <a:xfrm>
            <a:off x="8612841" y="6445467"/>
            <a:ext cx="531159" cy="365125"/>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   | </a:t>
            </a: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
        <p:nvSpPr>
          <p:cNvPr id="807" name="Shape 807"/>
          <p:cNvSpPr txBox="1">
            <a:spLocks noGrp="1"/>
          </p:cNvSpPr>
          <p:nvPr>
            <p:ph type="body" idx="1"/>
          </p:nvPr>
        </p:nvSpPr>
        <p:spPr>
          <a:xfrm>
            <a:off x="417668" y="1314784"/>
            <a:ext cx="704993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08" name="Shape 808"/>
          <p:cNvSpPr txBox="1">
            <a:spLocks noGrp="1"/>
          </p:cNvSpPr>
          <p:nvPr>
            <p:ph type="body" idx="2"/>
          </p:nvPr>
        </p:nvSpPr>
        <p:spPr>
          <a:xfrm>
            <a:off x="417668" y="2784996"/>
            <a:ext cx="704993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09" name="Shape 809"/>
          <p:cNvSpPr txBox="1">
            <a:spLocks noGrp="1"/>
          </p:cNvSpPr>
          <p:nvPr>
            <p:ph type="body" idx="3"/>
          </p:nvPr>
        </p:nvSpPr>
        <p:spPr>
          <a:xfrm>
            <a:off x="417668" y="1728243"/>
            <a:ext cx="704993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10" name="Shape 810"/>
          <p:cNvSpPr txBox="1">
            <a:spLocks noGrp="1"/>
          </p:cNvSpPr>
          <p:nvPr>
            <p:ph type="body" idx="4"/>
          </p:nvPr>
        </p:nvSpPr>
        <p:spPr>
          <a:xfrm>
            <a:off x="417668" y="3189491"/>
            <a:ext cx="704993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11" name="Shape 811"/>
          <p:cNvSpPr txBox="1">
            <a:spLocks noGrp="1"/>
          </p:cNvSpPr>
          <p:nvPr>
            <p:ph type="body" idx="5"/>
          </p:nvPr>
        </p:nvSpPr>
        <p:spPr>
          <a:xfrm>
            <a:off x="417668" y="4228314"/>
            <a:ext cx="704993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12" name="Shape 812"/>
          <p:cNvSpPr txBox="1">
            <a:spLocks noGrp="1"/>
          </p:cNvSpPr>
          <p:nvPr>
            <p:ph type="body" idx="6"/>
          </p:nvPr>
        </p:nvSpPr>
        <p:spPr>
          <a:xfrm>
            <a:off x="417668" y="4632809"/>
            <a:ext cx="704993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13" name="Shape 813"/>
          <p:cNvSpPr/>
          <p:nvPr/>
        </p:nvSpPr>
        <p:spPr>
          <a:xfrm>
            <a:off x="400253" y="585223"/>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814" name="Shape 814"/>
          <p:cNvCxnSpPr/>
          <p:nvPr/>
        </p:nvCxnSpPr>
        <p:spPr>
          <a:xfrm rot="10800000">
            <a:off x="2423"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815" name="Shape 815"/>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816" name="Shape 816"/>
          <p:cNvSpPr/>
          <p:nvPr/>
        </p:nvSpPr>
        <p:spPr>
          <a:xfrm>
            <a:off x="400253" y="6297687"/>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817" name="Shape 817"/>
          <p:cNvCxnSpPr/>
          <p:nvPr/>
        </p:nvCxnSpPr>
        <p:spPr>
          <a:xfrm rot="10800000">
            <a:off x="2423"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818" name="Shape 818"/>
          <p:cNvCxnSpPr/>
          <p:nvPr/>
        </p:nvCxnSpPr>
        <p:spPr>
          <a:xfrm rot="10800000">
            <a:off x="462492"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819" name="Shape 819"/>
          <p:cNvSpPr/>
          <p:nvPr/>
        </p:nvSpPr>
        <p:spPr>
          <a:xfrm flipH="1">
            <a:off x="8705212" y="6297687"/>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820" name="Shape 820"/>
          <p:cNvCxnSpPr/>
          <p:nvPr/>
        </p:nvCxnSpPr>
        <p:spPr>
          <a:xfrm>
            <a:off x="8772212" y="6320547"/>
            <a:ext cx="37178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Presenters Divider 3.6">
  <p:cSld name="Presenters Divider 3.6">
    <p:spTree>
      <p:nvGrpSpPr>
        <p:cNvPr id="1" name="Shape 821"/>
        <p:cNvGrpSpPr/>
        <p:nvPr/>
      </p:nvGrpSpPr>
      <p:grpSpPr>
        <a:xfrm>
          <a:off x="0" y="0"/>
          <a:ext cx="0" cy="0"/>
          <a:chOff x="0" y="0"/>
          <a:chExt cx="0" cy="0"/>
        </a:xfrm>
      </p:grpSpPr>
      <p:pic>
        <p:nvPicPr>
          <p:cNvPr id="822" name="Shape 822"/>
          <p:cNvPicPr preferRelativeResize="0"/>
          <p:nvPr/>
        </p:nvPicPr>
        <p:blipFill rotWithShape="1">
          <a:blip r:embed="rId2">
            <a:alphaModFix/>
          </a:blip>
          <a:srcRect/>
          <a:stretch/>
        </p:blipFill>
        <p:spPr>
          <a:xfrm>
            <a:off x="0" y="1"/>
            <a:ext cx="9144000" cy="6857999"/>
          </a:xfrm>
          <a:prstGeom prst="rect">
            <a:avLst/>
          </a:prstGeom>
          <a:noFill/>
          <a:ln>
            <a:noFill/>
          </a:ln>
        </p:spPr>
      </p:pic>
      <p:sp>
        <p:nvSpPr>
          <p:cNvPr id="823" name="Shape 823"/>
          <p:cNvSpPr txBox="1">
            <a:spLocks noGrp="1"/>
          </p:cNvSpPr>
          <p:nvPr>
            <p:ph type="title"/>
          </p:nvPr>
        </p:nvSpPr>
        <p:spPr>
          <a:xfrm>
            <a:off x="312229" y="42394"/>
            <a:ext cx="7910513" cy="531346"/>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100"/>
              <a:buFont typeface="Arial"/>
              <a:buNone/>
              <a:defRPr sz="21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24" name="Shape 824"/>
          <p:cNvPicPr preferRelativeResize="0"/>
          <p:nvPr/>
        </p:nvPicPr>
        <p:blipFill rotWithShape="1">
          <a:blip r:embed="rId3">
            <a:alphaModFix/>
          </a:blip>
          <a:srcRect/>
          <a:stretch/>
        </p:blipFill>
        <p:spPr>
          <a:xfrm>
            <a:off x="276319" y="6462763"/>
            <a:ext cx="274320" cy="291830"/>
          </a:xfrm>
          <a:prstGeom prst="rect">
            <a:avLst/>
          </a:prstGeom>
          <a:noFill/>
          <a:ln>
            <a:noFill/>
          </a:ln>
        </p:spPr>
      </p:pic>
      <p:sp>
        <p:nvSpPr>
          <p:cNvPr id="825" name="Shape 825"/>
          <p:cNvSpPr txBox="1"/>
          <p:nvPr/>
        </p:nvSpPr>
        <p:spPr>
          <a:xfrm>
            <a:off x="8612841" y="6445467"/>
            <a:ext cx="531159" cy="365125"/>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   | </a:t>
            </a: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
        <p:nvSpPr>
          <p:cNvPr id="826" name="Shape 826"/>
          <p:cNvSpPr txBox="1">
            <a:spLocks noGrp="1"/>
          </p:cNvSpPr>
          <p:nvPr>
            <p:ph type="body" idx="1"/>
          </p:nvPr>
        </p:nvSpPr>
        <p:spPr>
          <a:xfrm>
            <a:off x="417668" y="1314784"/>
            <a:ext cx="704993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27" name="Shape 827"/>
          <p:cNvSpPr txBox="1">
            <a:spLocks noGrp="1"/>
          </p:cNvSpPr>
          <p:nvPr>
            <p:ph type="body" idx="2"/>
          </p:nvPr>
        </p:nvSpPr>
        <p:spPr>
          <a:xfrm>
            <a:off x="417668" y="2784996"/>
            <a:ext cx="704993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28" name="Shape 828"/>
          <p:cNvSpPr txBox="1">
            <a:spLocks noGrp="1"/>
          </p:cNvSpPr>
          <p:nvPr>
            <p:ph type="body" idx="3"/>
          </p:nvPr>
        </p:nvSpPr>
        <p:spPr>
          <a:xfrm>
            <a:off x="417668" y="1728243"/>
            <a:ext cx="704993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29" name="Shape 829"/>
          <p:cNvSpPr txBox="1">
            <a:spLocks noGrp="1"/>
          </p:cNvSpPr>
          <p:nvPr>
            <p:ph type="body" idx="4"/>
          </p:nvPr>
        </p:nvSpPr>
        <p:spPr>
          <a:xfrm>
            <a:off x="417668" y="3189491"/>
            <a:ext cx="704993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30" name="Shape 830"/>
          <p:cNvSpPr txBox="1">
            <a:spLocks noGrp="1"/>
          </p:cNvSpPr>
          <p:nvPr>
            <p:ph type="body" idx="5"/>
          </p:nvPr>
        </p:nvSpPr>
        <p:spPr>
          <a:xfrm>
            <a:off x="417668" y="4228314"/>
            <a:ext cx="704993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31" name="Shape 831"/>
          <p:cNvSpPr txBox="1">
            <a:spLocks noGrp="1"/>
          </p:cNvSpPr>
          <p:nvPr>
            <p:ph type="body" idx="6"/>
          </p:nvPr>
        </p:nvSpPr>
        <p:spPr>
          <a:xfrm>
            <a:off x="417668" y="4632809"/>
            <a:ext cx="704993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32" name="Shape 832"/>
          <p:cNvSpPr/>
          <p:nvPr/>
        </p:nvSpPr>
        <p:spPr>
          <a:xfrm>
            <a:off x="400253" y="585223"/>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833" name="Shape 833"/>
          <p:cNvCxnSpPr/>
          <p:nvPr/>
        </p:nvCxnSpPr>
        <p:spPr>
          <a:xfrm rot="10800000">
            <a:off x="2423"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834" name="Shape 834"/>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835" name="Shape 835"/>
          <p:cNvSpPr/>
          <p:nvPr/>
        </p:nvSpPr>
        <p:spPr>
          <a:xfrm>
            <a:off x="400253" y="6297687"/>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836" name="Shape 836"/>
          <p:cNvCxnSpPr/>
          <p:nvPr/>
        </p:nvCxnSpPr>
        <p:spPr>
          <a:xfrm rot="10800000">
            <a:off x="2423"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837" name="Shape 837"/>
          <p:cNvCxnSpPr/>
          <p:nvPr/>
        </p:nvCxnSpPr>
        <p:spPr>
          <a:xfrm rot="10800000">
            <a:off x="462492"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838" name="Shape 838"/>
          <p:cNvSpPr/>
          <p:nvPr/>
        </p:nvSpPr>
        <p:spPr>
          <a:xfrm flipH="1">
            <a:off x="8705212" y="6297687"/>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839" name="Shape 839"/>
          <p:cNvCxnSpPr/>
          <p:nvPr/>
        </p:nvCxnSpPr>
        <p:spPr>
          <a:xfrm>
            <a:off x="8772212" y="6320547"/>
            <a:ext cx="37178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Presenters Divider 3.7">
  <p:cSld name="Presenters Divider 3.7">
    <p:spTree>
      <p:nvGrpSpPr>
        <p:cNvPr id="1" name="Shape 840"/>
        <p:cNvGrpSpPr/>
        <p:nvPr/>
      </p:nvGrpSpPr>
      <p:grpSpPr>
        <a:xfrm>
          <a:off x="0" y="0"/>
          <a:ext cx="0" cy="0"/>
          <a:chOff x="0" y="0"/>
          <a:chExt cx="0" cy="0"/>
        </a:xfrm>
      </p:grpSpPr>
      <p:pic>
        <p:nvPicPr>
          <p:cNvPr id="841" name="Shape 841"/>
          <p:cNvPicPr preferRelativeResize="0"/>
          <p:nvPr/>
        </p:nvPicPr>
        <p:blipFill rotWithShape="1">
          <a:blip r:embed="rId2">
            <a:alphaModFix/>
          </a:blip>
          <a:srcRect/>
          <a:stretch/>
        </p:blipFill>
        <p:spPr>
          <a:xfrm>
            <a:off x="0" y="1"/>
            <a:ext cx="9144000" cy="6857999"/>
          </a:xfrm>
          <a:prstGeom prst="rect">
            <a:avLst/>
          </a:prstGeom>
          <a:noFill/>
          <a:ln>
            <a:noFill/>
          </a:ln>
        </p:spPr>
      </p:pic>
      <p:sp>
        <p:nvSpPr>
          <p:cNvPr id="842" name="Shape 842"/>
          <p:cNvSpPr txBox="1">
            <a:spLocks noGrp="1"/>
          </p:cNvSpPr>
          <p:nvPr>
            <p:ph type="title"/>
          </p:nvPr>
        </p:nvSpPr>
        <p:spPr>
          <a:xfrm>
            <a:off x="312229" y="42394"/>
            <a:ext cx="7910513" cy="531346"/>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100"/>
              <a:buFont typeface="Arial"/>
              <a:buNone/>
              <a:defRPr sz="21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43" name="Shape 843"/>
          <p:cNvPicPr preferRelativeResize="0"/>
          <p:nvPr/>
        </p:nvPicPr>
        <p:blipFill rotWithShape="1">
          <a:blip r:embed="rId3">
            <a:alphaModFix/>
          </a:blip>
          <a:srcRect/>
          <a:stretch/>
        </p:blipFill>
        <p:spPr>
          <a:xfrm>
            <a:off x="276319" y="6462763"/>
            <a:ext cx="274320" cy="291830"/>
          </a:xfrm>
          <a:prstGeom prst="rect">
            <a:avLst/>
          </a:prstGeom>
          <a:noFill/>
          <a:ln>
            <a:noFill/>
          </a:ln>
        </p:spPr>
      </p:pic>
      <p:sp>
        <p:nvSpPr>
          <p:cNvPr id="844" name="Shape 844"/>
          <p:cNvSpPr txBox="1"/>
          <p:nvPr/>
        </p:nvSpPr>
        <p:spPr>
          <a:xfrm>
            <a:off x="8612841" y="6445467"/>
            <a:ext cx="531159" cy="365125"/>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   | </a:t>
            </a: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
        <p:nvSpPr>
          <p:cNvPr id="845" name="Shape 845"/>
          <p:cNvSpPr txBox="1">
            <a:spLocks noGrp="1"/>
          </p:cNvSpPr>
          <p:nvPr>
            <p:ph type="body" idx="1"/>
          </p:nvPr>
        </p:nvSpPr>
        <p:spPr>
          <a:xfrm>
            <a:off x="417668" y="1314784"/>
            <a:ext cx="704993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46" name="Shape 846"/>
          <p:cNvSpPr txBox="1">
            <a:spLocks noGrp="1"/>
          </p:cNvSpPr>
          <p:nvPr>
            <p:ph type="body" idx="2"/>
          </p:nvPr>
        </p:nvSpPr>
        <p:spPr>
          <a:xfrm>
            <a:off x="417668" y="2784996"/>
            <a:ext cx="704993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47" name="Shape 847"/>
          <p:cNvSpPr txBox="1">
            <a:spLocks noGrp="1"/>
          </p:cNvSpPr>
          <p:nvPr>
            <p:ph type="body" idx="3"/>
          </p:nvPr>
        </p:nvSpPr>
        <p:spPr>
          <a:xfrm>
            <a:off x="417668" y="1728243"/>
            <a:ext cx="704993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48" name="Shape 848"/>
          <p:cNvSpPr txBox="1">
            <a:spLocks noGrp="1"/>
          </p:cNvSpPr>
          <p:nvPr>
            <p:ph type="body" idx="4"/>
          </p:nvPr>
        </p:nvSpPr>
        <p:spPr>
          <a:xfrm>
            <a:off x="417668" y="3189491"/>
            <a:ext cx="704993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49" name="Shape 849"/>
          <p:cNvSpPr txBox="1">
            <a:spLocks noGrp="1"/>
          </p:cNvSpPr>
          <p:nvPr>
            <p:ph type="body" idx="5"/>
          </p:nvPr>
        </p:nvSpPr>
        <p:spPr>
          <a:xfrm>
            <a:off x="417668" y="4228314"/>
            <a:ext cx="704993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50" name="Shape 850"/>
          <p:cNvSpPr txBox="1">
            <a:spLocks noGrp="1"/>
          </p:cNvSpPr>
          <p:nvPr>
            <p:ph type="body" idx="6"/>
          </p:nvPr>
        </p:nvSpPr>
        <p:spPr>
          <a:xfrm>
            <a:off x="417668" y="4632809"/>
            <a:ext cx="704993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51" name="Shape 851"/>
          <p:cNvSpPr/>
          <p:nvPr/>
        </p:nvSpPr>
        <p:spPr>
          <a:xfrm>
            <a:off x="400253" y="585223"/>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852" name="Shape 852"/>
          <p:cNvCxnSpPr/>
          <p:nvPr/>
        </p:nvCxnSpPr>
        <p:spPr>
          <a:xfrm rot="10800000">
            <a:off x="2423"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853" name="Shape 853"/>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854" name="Shape 854"/>
          <p:cNvSpPr/>
          <p:nvPr/>
        </p:nvSpPr>
        <p:spPr>
          <a:xfrm>
            <a:off x="400253" y="6297687"/>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855" name="Shape 855"/>
          <p:cNvCxnSpPr/>
          <p:nvPr/>
        </p:nvCxnSpPr>
        <p:spPr>
          <a:xfrm rot="10800000">
            <a:off x="2423"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856" name="Shape 856"/>
          <p:cNvCxnSpPr/>
          <p:nvPr/>
        </p:nvCxnSpPr>
        <p:spPr>
          <a:xfrm rot="10800000">
            <a:off x="462492"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857" name="Shape 857"/>
          <p:cNvSpPr/>
          <p:nvPr/>
        </p:nvSpPr>
        <p:spPr>
          <a:xfrm flipH="1">
            <a:off x="8705212" y="6297687"/>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858" name="Shape 858"/>
          <p:cNvCxnSpPr/>
          <p:nvPr/>
        </p:nvCxnSpPr>
        <p:spPr>
          <a:xfrm>
            <a:off x="8772212" y="6320547"/>
            <a:ext cx="37178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Presenters Divider 3.8">
  <p:cSld name="Presenters Divider 3.8">
    <p:spTree>
      <p:nvGrpSpPr>
        <p:cNvPr id="1" name="Shape 859"/>
        <p:cNvGrpSpPr/>
        <p:nvPr/>
      </p:nvGrpSpPr>
      <p:grpSpPr>
        <a:xfrm>
          <a:off x="0" y="0"/>
          <a:ext cx="0" cy="0"/>
          <a:chOff x="0" y="0"/>
          <a:chExt cx="0" cy="0"/>
        </a:xfrm>
      </p:grpSpPr>
      <p:pic>
        <p:nvPicPr>
          <p:cNvPr id="860" name="Shape 860"/>
          <p:cNvPicPr preferRelativeResize="0"/>
          <p:nvPr/>
        </p:nvPicPr>
        <p:blipFill rotWithShape="1">
          <a:blip r:embed="rId2">
            <a:alphaModFix/>
          </a:blip>
          <a:srcRect/>
          <a:stretch/>
        </p:blipFill>
        <p:spPr>
          <a:xfrm>
            <a:off x="-2" y="-1"/>
            <a:ext cx="9144000" cy="6857999"/>
          </a:xfrm>
          <a:prstGeom prst="rect">
            <a:avLst/>
          </a:prstGeom>
          <a:noFill/>
          <a:ln>
            <a:noFill/>
          </a:ln>
        </p:spPr>
      </p:pic>
      <p:sp>
        <p:nvSpPr>
          <p:cNvPr id="861" name="Shape 861"/>
          <p:cNvSpPr txBox="1">
            <a:spLocks noGrp="1"/>
          </p:cNvSpPr>
          <p:nvPr>
            <p:ph type="title"/>
          </p:nvPr>
        </p:nvSpPr>
        <p:spPr>
          <a:xfrm>
            <a:off x="312229" y="42394"/>
            <a:ext cx="7910513" cy="531346"/>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100"/>
              <a:buFont typeface="Arial"/>
              <a:buNone/>
              <a:defRPr sz="21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62" name="Shape 862"/>
          <p:cNvPicPr preferRelativeResize="0"/>
          <p:nvPr/>
        </p:nvPicPr>
        <p:blipFill rotWithShape="1">
          <a:blip r:embed="rId3">
            <a:alphaModFix/>
          </a:blip>
          <a:srcRect/>
          <a:stretch/>
        </p:blipFill>
        <p:spPr>
          <a:xfrm>
            <a:off x="274320" y="6462763"/>
            <a:ext cx="274320" cy="291830"/>
          </a:xfrm>
          <a:prstGeom prst="rect">
            <a:avLst/>
          </a:prstGeom>
          <a:noFill/>
          <a:ln>
            <a:noFill/>
          </a:ln>
        </p:spPr>
      </p:pic>
      <p:sp>
        <p:nvSpPr>
          <p:cNvPr id="863" name="Shape 863"/>
          <p:cNvSpPr txBox="1"/>
          <p:nvPr/>
        </p:nvSpPr>
        <p:spPr>
          <a:xfrm>
            <a:off x="8612841" y="6445467"/>
            <a:ext cx="531159" cy="365125"/>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   | </a:t>
            </a: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
        <p:nvSpPr>
          <p:cNvPr id="864" name="Shape 864"/>
          <p:cNvSpPr txBox="1">
            <a:spLocks noGrp="1"/>
          </p:cNvSpPr>
          <p:nvPr>
            <p:ph type="body" idx="1"/>
          </p:nvPr>
        </p:nvSpPr>
        <p:spPr>
          <a:xfrm>
            <a:off x="417668" y="1314784"/>
            <a:ext cx="704993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65" name="Shape 865"/>
          <p:cNvSpPr txBox="1">
            <a:spLocks noGrp="1"/>
          </p:cNvSpPr>
          <p:nvPr>
            <p:ph type="body" idx="2"/>
          </p:nvPr>
        </p:nvSpPr>
        <p:spPr>
          <a:xfrm>
            <a:off x="417668" y="2784996"/>
            <a:ext cx="704993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66" name="Shape 866"/>
          <p:cNvSpPr txBox="1">
            <a:spLocks noGrp="1"/>
          </p:cNvSpPr>
          <p:nvPr>
            <p:ph type="body" idx="3"/>
          </p:nvPr>
        </p:nvSpPr>
        <p:spPr>
          <a:xfrm>
            <a:off x="417668" y="1728243"/>
            <a:ext cx="704993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67" name="Shape 867"/>
          <p:cNvSpPr txBox="1">
            <a:spLocks noGrp="1"/>
          </p:cNvSpPr>
          <p:nvPr>
            <p:ph type="body" idx="4"/>
          </p:nvPr>
        </p:nvSpPr>
        <p:spPr>
          <a:xfrm>
            <a:off x="417668" y="3189491"/>
            <a:ext cx="704993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68" name="Shape 868"/>
          <p:cNvSpPr txBox="1">
            <a:spLocks noGrp="1"/>
          </p:cNvSpPr>
          <p:nvPr>
            <p:ph type="body" idx="5"/>
          </p:nvPr>
        </p:nvSpPr>
        <p:spPr>
          <a:xfrm>
            <a:off x="417668" y="4228314"/>
            <a:ext cx="7049932" cy="39487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69" name="Shape 869"/>
          <p:cNvSpPr txBox="1">
            <a:spLocks noGrp="1"/>
          </p:cNvSpPr>
          <p:nvPr>
            <p:ph type="body" idx="6"/>
          </p:nvPr>
        </p:nvSpPr>
        <p:spPr>
          <a:xfrm>
            <a:off x="417668" y="4632809"/>
            <a:ext cx="7049932" cy="914400"/>
          </a:xfrm>
          <a:prstGeom prst="rect">
            <a:avLst/>
          </a:prstGeom>
          <a:noFill/>
          <a:ln>
            <a:noFill/>
          </a:ln>
        </p:spPr>
        <p:txBody>
          <a:bodyPr spcFirstLastPara="1" wrap="square" lIns="91425" tIns="0" rIns="91425" bIns="0" anchor="t" anchorCtr="0"/>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70" name="Shape 870"/>
          <p:cNvSpPr/>
          <p:nvPr/>
        </p:nvSpPr>
        <p:spPr>
          <a:xfrm>
            <a:off x="400253" y="585223"/>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871" name="Shape 871"/>
          <p:cNvCxnSpPr/>
          <p:nvPr/>
        </p:nvCxnSpPr>
        <p:spPr>
          <a:xfrm rot="10800000">
            <a:off x="2423"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872" name="Shape 872"/>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873" name="Shape 873"/>
          <p:cNvSpPr/>
          <p:nvPr/>
        </p:nvSpPr>
        <p:spPr>
          <a:xfrm>
            <a:off x="400253" y="6297687"/>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874" name="Shape 874"/>
          <p:cNvCxnSpPr/>
          <p:nvPr/>
        </p:nvCxnSpPr>
        <p:spPr>
          <a:xfrm rot="10800000">
            <a:off x="2423"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875" name="Shape 875"/>
          <p:cNvCxnSpPr/>
          <p:nvPr/>
        </p:nvCxnSpPr>
        <p:spPr>
          <a:xfrm rot="10800000">
            <a:off x="462492"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876" name="Shape 876"/>
          <p:cNvSpPr/>
          <p:nvPr/>
        </p:nvSpPr>
        <p:spPr>
          <a:xfrm flipH="1">
            <a:off x="8705212" y="6297687"/>
            <a:ext cx="3429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877" name="Shape 877"/>
          <p:cNvCxnSpPr/>
          <p:nvPr/>
        </p:nvCxnSpPr>
        <p:spPr>
          <a:xfrm>
            <a:off x="8772212" y="6320547"/>
            <a:ext cx="37178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Engage with ICANN White">
  <p:cSld name="Engage with ICANN White">
    <p:spTree>
      <p:nvGrpSpPr>
        <p:cNvPr id="1" name="Shape 878"/>
        <p:cNvGrpSpPr/>
        <p:nvPr/>
      </p:nvGrpSpPr>
      <p:grpSpPr>
        <a:xfrm>
          <a:off x="0" y="0"/>
          <a:ext cx="0" cy="0"/>
          <a:chOff x="0" y="0"/>
          <a:chExt cx="0" cy="0"/>
        </a:xfrm>
      </p:grpSpPr>
      <p:sp>
        <p:nvSpPr>
          <p:cNvPr id="879" name="Shape 879"/>
          <p:cNvSpPr/>
          <p:nvPr/>
        </p:nvSpPr>
        <p:spPr>
          <a:xfrm>
            <a:off x="2313656" y="685226"/>
            <a:ext cx="6830343"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Arial"/>
              <a:ea typeface="Arial"/>
              <a:cs typeface="Arial"/>
              <a:sym typeface="Arial"/>
            </a:endParaRPr>
          </a:p>
        </p:txBody>
      </p:sp>
      <p:sp>
        <p:nvSpPr>
          <p:cNvPr id="880" name="Shape 880"/>
          <p:cNvSpPr txBox="1"/>
          <p:nvPr/>
        </p:nvSpPr>
        <p:spPr>
          <a:xfrm>
            <a:off x="2543490" y="1552703"/>
            <a:ext cx="6600509" cy="32988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Visit us at </a:t>
            </a:r>
            <a:r>
              <a:rPr lang="en-US" sz="1500" b="1" i="0" u="none" strike="noStrike" cap="none">
                <a:solidFill>
                  <a:schemeClr val="lt1"/>
                </a:solidFill>
                <a:latin typeface="Arial"/>
                <a:ea typeface="Arial"/>
                <a:cs typeface="Arial"/>
                <a:sym typeface="Arial"/>
              </a:rPr>
              <a:t>icann.org</a:t>
            </a:r>
            <a:endParaRPr sz="1500" b="1" i="0" u="none" strike="noStrike" cap="none">
              <a:solidFill>
                <a:schemeClr val="lt1"/>
              </a:solidFill>
              <a:latin typeface="Arial"/>
              <a:ea typeface="Arial"/>
              <a:cs typeface="Arial"/>
              <a:sym typeface="Arial"/>
            </a:endParaRPr>
          </a:p>
        </p:txBody>
      </p:sp>
      <p:sp>
        <p:nvSpPr>
          <p:cNvPr id="881" name="Shape 881"/>
          <p:cNvSpPr txBox="1"/>
          <p:nvPr/>
        </p:nvSpPr>
        <p:spPr>
          <a:xfrm>
            <a:off x="2543490" y="1049146"/>
            <a:ext cx="5230690" cy="32594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2025"/>
              <a:buFont typeface="Arial"/>
              <a:buNone/>
            </a:pPr>
            <a:r>
              <a:rPr lang="en-US" sz="2025" b="1" i="0" u="none" strike="noStrike" cap="none">
                <a:solidFill>
                  <a:schemeClr val="lt1"/>
                </a:solidFill>
                <a:latin typeface="Arial"/>
                <a:ea typeface="Arial"/>
                <a:cs typeface="Arial"/>
                <a:sym typeface="Arial"/>
              </a:rPr>
              <a:t>Thank You and Questions</a:t>
            </a:r>
            <a:endParaRPr sz="1400" b="0" i="0" u="none" strike="noStrike" cap="none">
              <a:solidFill>
                <a:srgbClr val="000000"/>
              </a:solidFill>
              <a:latin typeface="Arial"/>
              <a:ea typeface="Arial"/>
              <a:cs typeface="Arial"/>
              <a:sym typeface="Arial"/>
            </a:endParaRPr>
          </a:p>
        </p:txBody>
      </p:sp>
      <p:sp>
        <p:nvSpPr>
          <p:cNvPr id="882" name="Shape 882"/>
          <p:cNvSpPr/>
          <p:nvPr/>
        </p:nvSpPr>
        <p:spPr>
          <a:xfrm>
            <a:off x="2" y="685226"/>
            <a:ext cx="2232955"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Arial"/>
              <a:ea typeface="Arial"/>
              <a:cs typeface="Arial"/>
              <a:sym typeface="Arial"/>
            </a:endParaRPr>
          </a:p>
        </p:txBody>
      </p:sp>
      <p:sp>
        <p:nvSpPr>
          <p:cNvPr id="883" name="Shape 883"/>
          <p:cNvSpPr txBox="1">
            <a:spLocks noGrp="1"/>
          </p:cNvSpPr>
          <p:nvPr>
            <p:ph type="body" idx="1"/>
          </p:nvPr>
        </p:nvSpPr>
        <p:spPr>
          <a:xfrm>
            <a:off x="2543490" y="1865312"/>
            <a:ext cx="5973449" cy="346541"/>
          </a:xfrm>
          <a:prstGeom prst="rect">
            <a:avLst/>
          </a:prstGeom>
          <a:noFill/>
          <a:ln>
            <a:noFill/>
          </a:ln>
        </p:spPr>
        <p:txBody>
          <a:bodyPr spcFirstLastPara="1" wrap="square" lIns="0" tIns="0" rIns="0" bIns="0" anchor="t" anchorCtr="0"/>
          <a:lstStyle>
            <a:lvl1pPr marL="457200" marR="0" lvl="0" indent="-228600" algn="l" rtl="0">
              <a:lnSpc>
                <a:spcPct val="100000"/>
              </a:lnSpc>
              <a:spcBef>
                <a:spcPts val="30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1pPr>
            <a:lvl2pPr marL="914400" marR="0" lvl="1" indent="-228600" algn="l" rtl="0">
              <a:lnSpc>
                <a:spcPct val="100000"/>
              </a:lnSpc>
              <a:spcBef>
                <a:spcPts val="30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2pPr>
            <a:lvl3pPr marL="1371600" marR="0" lvl="2" indent="-228600" algn="l" rtl="0">
              <a:lnSpc>
                <a:spcPct val="100000"/>
              </a:lnSpc>
              <a:spcBef>
                <a:spcPts val="30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3pPr>
            <a:lvl4pPr marL="1828800" marR="0" lvl="3" indent="-228600" algn="l" rtl="0">
              <a:lnSpc>
                <a:spcPct val="100000"/>
              </a:lnSpc>
              <a:spcBef>
                <a:spcPts val="30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4pPr>
            <a:lvl5pPr marL="2286000" marR="0" lvl="4" indent="-228600" algn="l" rtl="0">
              <a:lnSpc>
                <a:spcPct val="100000"/>
              </a:lnSpc>
              <a:spcBef>
                <a:spcPts val="30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84" name="Shape 884"/>
          <p:cNvSpPr txBox="1">
            <a:spLocks noGrp="1"/>
          </p:cNvSpPr>
          <p:nvPr>
            <p:ph type="title"/>
          </p:nvPr>
        </p:nvSpPr>
        <p:spPr>
          <a:xfrm>
            <a:off x="315468" y="42394"/>
            <a:ext cx="7910513" cy="531346"/>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B3458"/>
              </a:buClr>
              <a:buSzPts val="2100"/>
              <a:buFont typeface="Arial"/>
              <a:buNone/>
              <a:defRPr sz="21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85" name="Shape 885" descr="ICANN_Logo_W.eps"/>
          <p:cNvPicPr preferRelativeResize="0"/>
          <p:nvPr/>
        </p:nvPicPr>
        <p:blipFill rotWithShape="1">
          <a:blip r:embed="rId2">
            <a:alphaModFix/>
          </a:blip>
          <a:srcRect/>
          <a:stretch/>
        </p:blipFill>
        <p:spPr>
          <a:xfrm>
            <a:off x="380544" y="856105"/>
            <a:ext cx="1471870" cy="1523172"/>
          </a:xfrm>
          <a:prstGeom prst="rect">
            <a:avLst/>
          </a:prstGeom>
          <a:noFill/>
          <a:ln>
            <a:noFill/>
          </a:ln>
        </p:spPr>
      </p:pic>
      <p:grpSp>
        <p:nvGrpSpPr>
          <p:cNvPr id="886" name="Shape 886"/>
          <p:cNvGrpSpPr/>
          <p:nvPr/>
        </p:nvGrpSpPr>
        <p:grpSpPr>
          <a:xfrm>
            <a:off x="2551602" y="4228306"/>
            <a:ext cx="2562500" cy="365760"/>
            <a:chOff x="5325979" y="4715893"/>
            <a:chExt cx="3416667" cy="365760"/>
          </a:xfrm>
        </p:grpSpPr>
        <p:sp>
          <p:nvSpPr>
            <p:cNvPr id="887" name="Shape 887"/>
            <p:cNvSpPr txBox="1"/>
            <p:nvPr/>
          </p:nvSpPr>
          <p:spPr>
            <a:xfrm>
              <a:off x="5793339" y="4734885"/>
              <a:ext cx="2949307"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050"/>
                <a:buFont typeface="Arial"/>
                <a:buNone/>
              </a:pPr>
              <a:r>
                <a:rPr lang="en-US" sz="1050" b="0" i="0" u="sng" strike="noStrike" cap="none">
                  <a:solidFill>
                    <a:schemeClr val="hlink"/>
                  </a:solidFill>
                  <a:latin typeface="Arial"/>
                  <a:ea typeface="Arial"/>
                  <a:cs typeface="Arial"/>
                  <a:sym typeface="Arial"/>
                  <a:hlinkClick r:id="rId3"/>
                </a:rPr>
                <a:t>flickr.com/icann</a:t>
              </a:r>
              <a:endParaRPr sz="1050" b="0" i="0" u="none" strike="noStrike" cap="none">
                <a:solidFill>
                  <a:srgbClr val="0A304B"/>
                </a:solidFill>
                <a:latin typeface="Arial"/>
                <a:ea typeface="Arial"/>
                <a:cs typeface="Arial"/>
                <a:sym typeface="Arial"/>
              </a:endParaRPr>
            </a:p>
          </p:txBody>
        </p:sp>
        <p:pic>
          <p:nvPicPr>
            <p:cNvPr id="888" name="Shape 888" descr="1420947842_social_style_3_flikr-128.png">
              <a:hlinkClick r:id="rId4"/>
            </p:cNvPr>
            <p:cNvPicPr preferRelativeResize="0"/>
            <p:nvPr/>
          </p:nvPicPr>
          <p:blipFill rotWithShape="1">
            <a:blip r:embed="rId5">
              <a:alphaModFix/>
            </a:blip>
            <a:srcRect/>
            <a:stretch/>
          </p:blipFill>
          <p:spPr>
            <a:xfrm>
              <a:off x="5325979" y="4715893"/>
              <a:ext cx="365760" cy="365760"/>
            </a:xfrm>
            <a:prstGeom prst="rect">
              <a:avLst/>
            </a:prstGeom>
            <a:noFill/>
            <a:ln>
              <a:noFill/>
            </a:ln>
          </p:spPr>
        </p:pic>
      </p:grpSp>
      <p:grpSp>
        <p:nvGrpSpPr>
          <p:cNvPr id="889" name="Shape 889"/>
          <p:cNvGrpSpPr/>
          <p:nvPr/>
        </p:nvGrpSpPr>
        <p:grpSpPr>
          <a:xfrm>
            <a:off x="2551601" y="4726326"/>
            <a:ext cx="2727452" cy="365760"/>
            <a:chOff x="1235726" y="5571713"/>
            <a:chExt cx="3636602" cy="365760"/>
          </a:xfrm>
        </p:grpSpPr>
        <p:sp>
          <p:nvSpPr>
            <p:cNvPr id="890" name="Shape 890"/>
            <p:cNvSpPr txBox="1"/>
            <p:nvPr/>
          </p:nvSpPr>
          <p:spPr>
            <a:xfrm>
              <a:off x="1703086" y="5592033"/>
              <a:ext cx="3169242"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050"/>
                <a:buFont typeface="Arial"/>
                <a:buNone/>
              </a:pPr>
              <a:r>
                <a:rPr lang="en-US" sz="1050" b="0" i="0" u="sng" strike="noStrike" cap="none">
                  <a:solidFill>
                    <a:schemeClr val="hlink"/>
                  </a:solidFill>
                  <a:latin typeface="Arial"/>
                  <a:ea typeface="Arial"/>
                  <a:cs typeface="Arial"/>
                  <a:sym typeface="Arial"/>
                  <a:hlinkClick r:id="rId6"/>
                </a:rPr>
                <a:t>linkedin/company/icann</a:t>
              </a:r>
              <a:endParaRPr sz="1050" b="0" i="0" u="none" strike="noStrike" cap="none">
                <a:solidFill>
                  <a:srgbClr val="0A304B"/>
                </a:solidFill>
                <a:latin typeface="Arial"/>
                <a:ea typeface="Arial"/>
                <a:cs typeface="Arial"/>
                <a:sym typeface="Arial"/>
              </a:endParaRPr>
            </a:p>
          </p:txBody>
        </p:sp>
        <p:pic>
          <p:nvPicPr>
            <p:cNvPr id="891" name="Shape 891" descr="1420948164_social_style_3_in-128.png">
              <a:hlinkClick r:id="rId7"/>
            </p:cNvPr>
            <p:cNvPicPr preferRelativeResize="0"/>
            <p:nvPr/>
          </p:nvPicPr>
          <p:blipFill rotWithShape="1">
            <a:blip r:embed="rId8">
              <a:alphaModFix/>
            </a:blip>
            <a:srcRect/>
            <a:stretch/>
          </p:blipFill>
          <p:spPr>
            <a:xfrm>
              <a:off x="1235726" y="5571713"/>
              <a:ext cx="365760" cy="365760"/>
            </a:xfrm>
            <a:prstGeom prst="rect">
              <a:avLst/>
            </a:prstGeom>
            <a:noFill/>
            <a:ln>
              <a:noFill/>
            </a:ln>
          </p:spPr>
        </p:pic>
      </p:grpSp>
      <p:grpSp>
        <p:nvGrpSpPr>
          <p:cNvPr id="892" name="Shape 892"/>
          <p:cNvGrpSpPr/>
          <p:nvPr/>
        </p:nvGrpSpPr>
        <p:grpSpPr>
          <a:xfrm>
            <a:off x="2551602" y="2734246"/>
            <a:ext cx="2107190" cy="365760"/>
            <a:chOff x="1235726" y="3073176"/>
            <a:chExt cx="2809587" cy="365760"/>
          </a:xfrm>
        </p:grpSpPr>
        <p:sp>
          <p:nvSpPr>
            <p:cNvPr id="893" name="Shape 893"/>
            <p:cNvSpPr txBox="1"/>
            <p:nvPr/>
          </p:nvSpPr>
          <p:spPr>
            <a:xfrm>
              <a:off x="1703087" y="3093496"/>
              <a:ext cx="2342226"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050"/>
                <a:buFont typeface="Arial"/>
                <a:buNone/>
              </a:pPr>
              <a:r>
                <a:rPr lang="en-US" sz="1050" b="0" i="0" u="sng" strike="noStrike" cap="none">
                  <a:solidFill>
                    <a:schemeClr val="hlink"/>
                  </a:solidFill>
                  <a:latin typeface="Arial"/>
                  <a:ea typeface="Arial"/>
                  <a:cs typeface="Arial"/>
                  <a:sym typeface="Arial"/>
                  <a:hlinkClick r:id="rId9"/>
                </a:rPr>
                <a:t>@icann</a:t>
              </a:r>
              <a:endParaRPr sz="1050" b="0" i="0" u="none" strike="noStrike" cap="none">
                <a:solidFill>
                  <a:srgbClr val="0A304B"/>
                </a:solidFill>
                <a:latin typeface="Arial"/>
                <a:ea typeface="Arial"/>
                <a:cs typeface="Arial"/>
                <a:sym typeface="Arial"/>
              </a:endParaRPr>
            </a:p>
          </p:txBody>
        </p:sp>
        <p:pic>
          <p:nvPicPr>
            <p:cNvPr id="894" name="Shape 894" descr="1420948433_social_style_3_twiter-128.png">
              <a:hlinkClick r:id="rId10"/>
            </p:cNvPr>
            <p:cNvPicPr preferRelativeResize="0"/>
            <p:nvPr/>
          </p:nvPicPr>
          <p:blipFill rotWithShape="1">
            <a:blip r:embed="rId11">
              <a:alphaModFix/>
            </a:blip>
            <a:srcRect/>
            <a:stretch/>
          </p:blipFill>
          <p:spPr>
            <a:xfrm>
              <a:off x="1235726" y="3073176"/>
              <a:ext cx="365760" cy="365760"/>
            </a:xfrm>
            <a:prstGeom prst="rect">
              <a:avLst/>
            </a:prstGeom>
            <a:noFill/>
            <a:ln>
              <a:noFill/>
            </a:ln>
          </p:spPr>
        </p:pic>
      </p:grpSp>
      <p:grpSp>
        <p:nvGrpSpPr>
          <p:cNvPr id="895" name="Shape 895"/>
          <p:cNvGrpSpPr/>
          <p:nvPr/>
        </p:nvGrpSpPr>
        <p:grpSpPr>
          <a:xfrm>
            <a:off x="2551601" y="3232266"/>
            <a:ext cx="2797740" cy="365760"/>
            <a:chOff x="1235727" y="3892739"/>
            <a:chExt cx="3730320" cy="365760"/>
          </a:xfrm>
        </p:grpSpPr>
        <p:sp>
          <p:nvSpPr>
            <p:cNvPr id="896" name="Shape 896"/>
            <p:cNvSpPr txBox="1"/>
            <p:nvPr/>
          </p:nvSpPr>
          <p:spPr>
            <a:xfrm>
              <a:off x="1703086" y="3913059"/>
              <a:ext cx="3262961"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050"/>
                <a:buFont typeface="Arial"/>
                <a:buNone/>
              </a:pPr>
              <a:r>
                <a:rPr lang="en-US" sz="1050" b="0" i="0" u="sng" strike="noStrike" cap="none">
                  <a:solidFill>
                    <a:schemeClr val="hlink"/>
                  </a:solidFill>
                  <a:latin typeface="Arial"/>
                  <a:ea typeface="Arial"/>
                  <a:cs typeface="Arial"/>
                  <a:sym typeface="Arial"/>
                  <a:hlinkClick r:id="rId12"/>
                </a:rPr>
                <a:t>facebook.com/icannorg </a:t>
              </a:r>
              <a:endParaRPr sz="1050" b="0" i="0" u="none" strike="noStrike" cap="none">
                <a:solidFill>
                  <a:srgbClr val="0A304B"/>
                </a:solidFill>
                <a:latin typeface="Arial"/>
                <a:ea typeface="Arial"/>
                <a:cs typeface="Arial"/>
                <a:sym typeface="Arial"/>
              </a:endParaRPr>
            </a:p>
          </p:txBody>
        </p:sp>
        <p:pic>
          <p:nvPicPr>
            <p:cNvPr id="897" name="Shape 897" descr="1420948141_social_style_3_facebook-128.png">
              <a:hlinkClick r:id="rId13"/>
            </p:cNvPr>
            <p:cNvPicPr preferRelativeResize="0"/>
            <p:nvPr/>
          </p:nvPicPr>
          <p:blipFill rotWithShape="1">
            <a:blip r:embed="rId14">
              <a:alphaModFix/>
            </a:blip>
            <a:srcRect/>
            <a:stretch/>
          </p:blipFill>
          <p:spPr>
            <a:xfrm>
              <a:off x="1235727" y="3892739"/>
              <a:ext cx="365760" cy="365760"/>
            </a:xfrm>
            <a:prstGeom prst="rect">
              <a:avLst/>
            </a:prstGeom>
            <a:noFill/>
            <a:ln>
              <a:noFill/>
            </a:ln>
          </p:spPr>
        </p:pic>
      </p:grpSp>
      <p:grpSp>
        <p:nvGrpSpPr>
          <p:cNvPr id="898" name="Shape 898"/>
          <p:cNvGrpSpPr/>
          <p:nvPr/>
        </p:nvGrpSpPr>
        <p:grpSpPr>
          <a:xfrm>
            <a:off x="2551601" y="3730286"/>
            <a:ext cx="2727452" cy="365760"/>
            <a:chOff x="1235726" y="4721075"/>
            <a:chExt cx="3636602" cy="365760"/>
          </a:xfrm>
        </p:grpSpPr>
        <p:pic>
          <p:nvPicPr>
            <p:cNvPr id="899" name="Shape 899" descr="1420948149_social_style_3_youtube-128.png">
              <a:hlinkClick r:id="rId15"/>
            </p:cNvPr>
            <p:cNvPicPr preferRelativeResize="0"/>
            <p:nvPr/>
          </p:nvPicPr>
          <p:blipFill rotWithShape="1">
            <a:blip r:embed="rId16">
              <a:alphaModFix/>
            </a:blip>
            <a:srcRect/>
            <a:stretch/>
          </p:blipFill>
          <p:spPr>
            <a:xfrm>
              <a:off x="1235726" y="4721075"/>
              <a:ext cx="365760" cy="365760"/>
            </a:xfrm>
            <a:prstGeom prst="rect">
              <a:avLst/>
            </a:prstGeom>
            <a:noFill/>
            <a:ln>
              <a:noFill/>
            </a:ln>
          </p:spPr>
        </p:pic>
        <p:sp>
          <p:nvSpPr>
            <p:cNvPr id="900" name="Shape 900"/>
            <p:cNvSpPr txBox="1"/>
            <p:nvPr/>
          </p:nvSpPr>
          <p:spPr>
            <a:xfrm>
              <a:off x="1703086" y="4734885"/>
              <a:ext cx="3169242"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050"/>
                <a:buFont typeface="Arial"/>
                <a:buNone/>
              </a:pPr>
              <a:r>
                <a:rPr lang="en-US" sz="1050" b="0" i="0" u="sng" strike="noStrike" cap="none">
                  <a:solidFill>
                    <a:schemeClr val="hlink"/>
                  </a:solidFill>
                  <a:latin typeface="Arial"/>
                  <a:ea typeface="Arial"/>
                  <a:cs typeface="Arial"/>
                  <a:sym typeface="Arial"/>
                  <a:hlinkClick r:id="rId17"/>
                </a:rPr>
                <a:t>youtube.com/icannnews</a:t>
              </a:r>
              <a:endParaRPr sz="1050" b="0" i="0" u="none" strike="noStrike" cap="none">
                <a:solidFill>
                  <a:srgbClr val="0A304B"/>
                </a:solidFill>
                <a:latin typeface="Arial"/>
                <a:ea typeface="Arial"/>
                <a:cs typeface="Arial"/>
                <a:sym typeface="Arial"/>
              </a:endParaRPr>
            </a:p>
          </p:txBody>
        </p:sp>
      </p:grpSp>
      <p:grpSp>
        <p:nvGrpSpPr>
          <p:cNvPr id="901" name="Shape 901"/>
          <p:cNvGrpSpPr/>
          <p:nvPr/>
        </p:nvGrpSpPr>
        <p:grpSpPr>
          <a:xfrm>
            <a:off x="2551602" y="5722367"/>
            <a:ext cx="1939625" cy="365760"/>
            <a:chOff x="5325979" y="3073176"/>
            <a:chExt cx="2586167" cy="365760"/>
          </a:xfrm>
        </p:grpSpPr>
        <p:sp>
          <p:nvSpPr>
            <p:cNvPr id="902" name="Shape 902"/>
            <p:cNvSpPr txBox="1"/>
            <p:nvPr/>
          </p:nvSpPr>
          <p:spPr>
            <a:xfrm>
              <a:off x="5793339" y="3093496"/>
              <a:ext cx="2118807"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050"/>
                <a:buFont typeface="Arial"/>
                <a:buNone/>
              </a:pPr>
              <a:r>
                <a:rPr lang="en-US" sz="1050" b="0" i="0" u="sng" strike="noStrike" cap="none">
                  <a:solidFill>
                    <a:schemeClr val="hlink"/>
                  </a:solidFill>
                  <a:latin typeface="Arial"/>
                  <a:ea typeface="Arial"/>
                  <a:cs typeface="Arial"/>
                  <a:sym typeface="Arial"/>
                  <a:hlinkClick r:id="rId18"/>
                </a:rPr>
                <a:t>soundcloud/icann</a:t>
              </a:r>
              <a:endParaRPr sz="1050" b="0" i="0" u="none" strike="noStrike" cap="none">
                <a:solidFill>
                  <a:srgbClr val="0A304B"/>
                </a:solidFill>
                <a:latin typeface="Arial"/>
                <a:ea typeface="Arial"/>
                <a:cs typeface="Arial"/>
                <a:sym typeface="Arial"/>
              </a:endParaRPr>
            </a:p>
          </p:txBody>
        </p:sp>
        <p:pic>
          <p:nvPicPr>
            <p:cNvPr id="903" name="Shape 903"/>
            <p:cNvPicPr preferRelativeResize="0"/>
            <p:nvPr/>
          </p:nvPicPr>
          <p:blipFill rotWithShape="1">
            <a:blip r:embed="rId19">
              <a:alphaModFix/>
            </a:blip>
            <a:srcRect/>
            <a:stretch/>
          </p:blipFill>
          <p:spPr>
            <a:xfrm>
              <a:off x="5325979" y="3073176"/>
              <a:ext cx="365760" cy="365760"/>
            </a:xfrm>
            <a:prstGeom prst="rect">
              <a:avLst/>
            </a:prstGeom>
            <a:noFill/>
            <a:ln>
              <a:noFill/>
            </a:ln>
          </p:spPr>
        </p:pic>
      </p:grpSp>
      <p:grpSp>
        <p:nvGrpSpPr>
          <p:cNvPr id="904" name="Shape 904"/>
          <p:cNvGrpSpPr/>
          <p:nvPr/>
        </p:nvGrpSpPr>
        <p:grpSpPr>
          <a:xfrm>
            <a:off x="2551602" y="5224346"/>
            <a:ext cx="2562500" cy="365760"/>
            <a:chOff x="5325979" y="5571713"/>
            <a:chExt cx="3416667" cy="365760"/>
          </a:xfrm>
        </p:grpSpPr>
        <p:sp>
          <p:nvSpPr>
            <p:cNvPr id="905" name="Shape 905"/>
            <p:cNvSpPr txBox="1"/>
            <p:nvPr/>
          </p:nvSpPr>
          <p:spPr>
            <a:xfrm>
              <a:off x="5793339" y="5592033"/>
              <a:ext cx="2949307"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050"/>
                <a:buFont typeface="Arial"/>
                <a:buNone/>
              </a:pPr>
              <a:r>
                <a:rPr lang="en-US" sz="1050" b="0" i="0" u="sng" strike="noStrike" cap="none">
                  <a:solidFill>
                    <a:schemeClr val="hlink"/>
                  </a:solidFill>
                  <a:latin typeface="Arial"/>
                  <a:ea typeface="Arial"/>
                  <a:cs typeface="Arial"/>
                  <a:sym typeface="Arial"/>
                  <a:hlinkClick r:id="rId20"/>
                </a:rPr>
                <a:t>slideshare/icannpresentations</a:t>
              </a:r>
              <a:endParaRPr sz="1050" b="0" i="0" u="none" strike="noStrike" cap="none">
                <a:solidFill>
                  <a:srgbClr val="0A304B"/>
                </a:solidFill>
                <a:latin typeface="Arial"/>
                <a:ea typeface="Arial"/>
                <a:cs typeface="Arial"/>
                <a:sym typeface="Arial"/>
              </a:endParaRPr>
            </a:p>
          </p:txBody>
        </p:sp>
        <p:pic>
          <p:nvPicPr>
            <p:cNvPr id="906" name="Shape 906" descr="1420948164_social_style_3_in-128.png">
              <a:hlinkClick r:id="rId7"/>
            </p:cNvPr>
            <p:cNvPicPr preferRelativeResize="0"/>
            <p:nvPr/>
          </p:nvPicPr>
          <p:blipFill rotWithShape="1">
            <a:blip r:embed="rId8">
              <a:alphaModFix/>
            </a:blip>
            <a:srcRect/>
            <a:stretch/>
          </p:blipFill>
          <p:spPr>
            <a:xfrm>
              <a:off x="5325979" y="5571713"/>
              <a:ext cx="365760" cy="365760"/>
            </a:xfrm>
            <a:prstGeom prst="rect">
              <a:avLst/>
            </a:prstGeom>
            <a:noFill/>
            <a:ln>
              <a:noFill/>
            </a:ln>
          </p:spPr>
        </p:pic>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Engage with ICANN Blue">
  <p:cSld name="Engage with ICANN Blue">
    <p:spTree>
      <p:nvGrpSpPr>
        <p:cNvPr id="1" name="Shape 907"/>
        <p:cNvGrpSpPr/>
        <p:nvPr/>
      </p:nvGrpSpPr>
      <p:grpSpPr>
        <a:xfrm>
          <a:off x="0" y="0"/>
          <a:ext cx="0" cy="0"/>
          <a:chOff x="0" y="0"/>
          <a:chExt cx="0" cy="0"/>
        </a:xfrm>
      </p:grpSpPr>
      <p:sp>
        <p:nvSpPr>
          <p:cNvPr id="908" name="Shape 908"/>
          <p:cNvSpPr/>
          <p:nvPr/>
        </p:nvSpPr>
        <p:spPr>
          <a:xfrm>
            <a:off x="0" y="0"/>
            <a:ext cx="9144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909" name="Shape 909"/>
          <p:cNvSpPr txBox="1"/>
          <p:nvPr/>
        </p:nvSpPr>
        <p:spPr>
          <a:xfrm>
            <a:off x="2191311" y="2425013"/>
            <a:ext cx="6330715" cy="34706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25"/>
              <a:buFont typeface="Arial"/>
              <a:buNone/>
            </a:pPr>
            <a:r>
              <a:rPr lang="en-US" sz="1125" b="0" i="0" u="none" strike="noStrike" cap="none">
                <a:solidFill>
                  <a:schemeClr val="lt1"/>
                </a:solidFill>
                <a:latin typeface="Arial"/>
                <a:ea typeface="Arial"/>
                <a:cs typeface="Arial"/>
                <a:sym typeface="Arial"/>
              </a:rPr>
              <a:t>Visit us at </a:t>
            </a:r>
            <a:r>
              <a:rPr lang="en-US" sz="1125" b="1" i="0" u="none" strike="noStrike" cap="none">
                <a:solidFill>
                  <a:schemeClr val="lt1"/>
                </a:solidFill>
                <a:latin typeface="Arial"/>
                <a:ea typeface="Arial"/>
                <a:cs typeface="Arial"/>
                <a:sym typeface="Arial"/>
              </a:rPr>
              <a:t>icann.org</a:t>
            </a:r>
            <a:endParaRPr sz="1125" b="1" i="0" u="none" strike="noStrike" cap="none">
              <a:solidFill>
                <a:schemeClr val="lt1"/>
              </a:solidFill>
              <a:latin typeface="Arial"/>
              <a:ea typeface="Arial"/>
              <a:cs typeface="Arial"/>
              <a:sym typeface="Arial"/>
            </a:endParaRPr>
          </a:p>
        </p:txBody>
      </p:sp>
      <p:sp>
        <p:nvSpPr>
          <p:cNvPr id="910" name="Shape 910"/>
          <p:cNvSpPr txBox="1"/>
          <p:nvPr/>
        </p:nvSpPr>
        <p:spPr>
          <a:xfrm>
            <a:off x="374213" y="862603"/>
            <a:ext cx="7403218" cy="39311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2025"/>
              <a:buFont typeface="Arial"/>
              <a:buNone/>
            </a:pPr>
            <a:endParaRPr sz="2025" b="1" i="0" u="none" strike="noStrike" cap="none">
              <a:solidFill>
                <a:schemeClr val="lt1"/>
              </a:solidFill>
              <a:latin typeface="Arial"/>
              <a:ea typeface="Arial"/>
              <a:cs typeface="Arial"/>
              <a:sym typeface="Arial"/>
            </a:endParaRPr>
          </a:p>
        </p:txBody>
      </p:sp>
      <p:sp>
        <p:nvSpPr>
          <p:cNvPr id="911" name="Shape 911"/>
          <p:cNvSpPr/>
          <p:nvPr/>
        </p:nvSpPr>
        <p:spPr>
          <a:xfrm>
            <a:off x="395490" y="585223"/>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912" name="Shape 912"/>
          <p:cNvCxnSpPr/>
          <p:nvPr/>
        </p:nvCxnSpPr>
        <p:spPr>
          <a:xfrm rot="10800000">
            <a:off x="2423"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913" name="Shape 913"/>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914" name="Shape 914"/>
          <p:cNvSpPr/>
          <p:nvPr/>
        </p:nvSpPr>
        <p:spPr>
          <a:xfrm>
            <a:off x="1816457" y="6297593"/>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915" name="Shape 915"/>
          <p:cNvCxnSpPr/>
          <p:nvPr/>
        </p:nvCxnSpPr>
        <p:spPr>
          <a:xfrm rot="10800000">
            <a:off x="1" y="6320453"/>
            <a:ext cx="1790417" cy="0"/>
          </a:xfrm>
          <a:prstGeom prst="straightConnector1">
            <a:avLst/>
          </a:prstGeom>
          <a:noFill/>
          <a:ln w="12700" cap="flat" cmpd="sng">
            <a:solidFill>
              <a:schemeClr val="lt1"/>
            </a:solidFill>
            <a:prstDash val="solid"/>
            <a:round/>
            <a:headEnd type="none" w="sm" len="sm"/>
            <a:tailEnd type="none" w="sm" len="sm"/>
          </a:ln>
        </p:spPr>
      </p:cxnSp>
      <p:cxnSp>
        <p:nvCxnSpPr>
          <p:cNvPr id="916" name="Shape 916"/>
          <p:cNvCxnSpPr/>
          <p:nvPr/>
        </p:nvCxnSpPr>
        <p:spPr>
          <a:xfrm rot="10800000">
            <a:off x="1878697" y="6320453"/>
            <a:ext cx="6799367" cy="0"/>
          </a:xfrm>
          <a:prstGeom prst="straightConnector1">
            <a:avLst/>
          </a:prstGeom>
          <a:noFill/>
          <a:ln w="12700" cap="flat" cmpd="sng">
            <a:solidFill>
              <a:schemeClr val="lt1"/>
            </a:solidFill>
            <a:prstDash val="solid"/>
            <a:round/>
            <a:headEnd type="none" w="sm" len="sm"/>
            <a:tailEnd type="none" w="sm" len="sm"/>
          </a:ln>
        </p:spPr>
      </p:cxnSp>
      <p:sp>
        <p:nvSpPr>
          <p:cNvPr id="917" name="Shape 917"/>
          <p:cNvSpPr/>
          <p:nvPr/>
        </p:nvSpPr>
        <p:spPr>
          <a:xfrm flipH="1">
            <a:off x="8711393" y="6297593"/>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918" name="Shape 918"/>
          <p:cNvCxnSpPr>
            <a:endCxn id="919" idx="0"/>
          </p:cNvCxnSpPr>
          <p:nvPr/>
        </p:nvCxnSpPr>
        <p:spPr>
          <a:xfrm rot="10800000">
            <a:off x="1834554" y="2281331"/>
            <a:ext cx="0" cy="3976500"/>
          </a:xfrm>
          <a:prstGeom prst="straightConnector1">
            <a:avLst/>
          </a:prstGeom>
          <a:noFill/>
          <a:ln w="12700" cap="flat" cmpd="sng">
            <a:solidFill>
              <a:schemeClr val="lt1"/>
            </a:solidFill>
            <a:prstDash val="solid"/>
            <a:round/>
            <a:headEnd type="none" w="sm" len="sm"/>
            <a:tailEnd type="none" w="sm" len="sm"/>
          </a:ln>
        </p:spPr>
      </p:cxnSp>
      <p:sp>
        <p:nvSpPr>
          <p:cNvPr id="919" name="Shape 919"/>
          <p:cNvSpPr/>
          <p:nvPr/>
        </p:nvSpPr>
        <p:spPr>
          <a:xfrm rot="-5400000">
            <a:off x="1818249" y="2236754"/>
            <a:ext cx="121764" cy="8915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cxnSp>
        <p:nvCxnSpPr>
          <p:cNvPr id="920" name="Shape 920"/>
          <p:cNvCxnSpPr/>
          <p:nvPr/>
        </p:nvCxnSpPr>
        <p:spPr>
          <a:xfrm rot="10800000">
            <a:off x="1878697" y="2220449"/>
            <a:ext cx="6799367" cy="0"/>
          </a:xfrm>
          <a:prstGeom prst="straightConnector1">
            <a:avLst/>
          </a:prstGeom>
          <a:noFill/>
          <a:ln w="12700" cap="flat" cmpd="sng">
            <a:solidFill>
              <a:schemeClr val="lt1"/>
            </a:solidFill>
            <a:prstDash val="solid"/>
            <a:round/>
            <a:headEnd type="none" w="sm" len="sm"/>
            <a:tailEnd type="none" w="sm" len="sm"/>
          </a:ln>
        </p:spPr>
      </p:cxnSp>
      <p:cxnSp>
        <p:nvCxnSpPr>
          <p:cNvPr id="921" name="Shape 921"/>
          <p:cNvCxnSpPr/>
          <p:nvPr/>
        </p:nvCxnSpPr>
        <p:spPr>
          <a:xfrm rot="10800000">
            <a:off x="8775748" y="6320453"/>
            <a:ext cx="370634" cy="0"/>
          </a:xfrm>
          <a:prstGeom prst="straightConnector1">
            <a:avLst/>
          </a:prstGeom>
          <a:noFill/>
          <a:ln w="12700" cap="flat" cmpd="sng">
            <a:solidFill>
              <a:schemeClr val="lt1"/>
            </a:solidFill>
            <a:prstDash val="solid"/>
            <a:round/>
            <a:headEnd type="none" w="sm" len="sm"/>
            <a:tailEnd type="none" w="sm" len="sm"/>
          </a:ln>
        </p:spPr>
      </p:cxnSp>
      <p:sp>
        <p:nvSpPr>
          <p:cNvPr id="922" name="Shape 922"/>
          <p:cNvSpPr txBox="1">
            <a:spLocks noGrp="1"/>
          </p:cNvSpPr>
          <p:nvPr>
            <p:ph type="title"/>
          </p:nvPr>
        </p:nvSpPr>
        <p:spPr>
          <a:xfrm>
            <a:off x="315468" y="42394"/>
            <a:ext cx="8856010" cy="531346"/>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chemeClr val="lt1"/>
              </a:buClr>
              <a:buSzPts val="2100"/>
              <a:buFont typeface="Arial"/>
              <a:buNone/>
              <a:defRPr sz="21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23" name="Shape 923"/>
          <p:cNvPicPr preferRelativeResize="0"/>
          <p:nvPr/>
        </p:nvPicPr>
        <p:blipFill rotWithShape="1">
          <a:blip r:embed="rId2">
            <a:alphaModFix/>
          </a:blip>
          <a:srcRect/>
          <a:stretch/>
        </p:blipFill>
        <p:spPr>
          <a:xfrm>
            <a:off x="2120199" y="1039938"/>
            <a:ext cx="3215662" cy="760694"/>
          </a:xfrm>
          <a:prstGeom prst="rect">
            <a:avLst/>
          </a:prstGeom>
          <a:noFill/>
          <a:ln>
            <a:noFill/>
          </a:ln>
        </p:spPr>
      </p:pic>
      <p:pic>
        <p:nvPicPr>
          <p:cNvPr id="924" name="Shape 924"/>
          <p:cNvPicPr preferRelativeResize="0"/>
          <p:nvPr/>
        </p:nvPicPr>
        <p:blipFill rotWithShape="1">
          <a:blip r:embed="rId3">
            <a:alphaModFix/>
          </a:blip>
          <a:srcRect/>
          <a:stretch/>
        </p:blipFill>
        <p:spPr>
          <a:xfrm>
            <a:off x="2189782" y="2853692"/>
            <a:ext cx="2361922" cy="3236708"/>
          </a:xfrm>
          <a:prstGeom prst="rect">
            <a:avLst/>
          </a:prstGeom>
          <a:noFill/>
          <a:ln>
            <a:noFill/>
          </a:ln>
        </p:spPr>
      </p:pic>
      <p:sp>
        <p:nvSpPr>
          <p:cNvPr id="925" name="Shape 925"/>
          <p:cNvSpPr txBox="1"/>
          <p:nvPr/>
        </p:nvSpPr>
        <p:spPr>
          <a:xfrm>
            <a:off x="8612841" y="6445467"/>
            <a:ext cx="531159" cy="365125"/>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   | </a:t>
            </a: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
        <p:nvSpPr>
          <p:cNvPr id="926" name="Shape 926"/>
          <p:cNvSpPr/>
          <p:nvPr/>
        </p:nvSpPr>
        <p:spPr>
          <a:xfrm flipH="1">
            <a:off x="8711393" y="2196678"/>
            <a:ext cx="3429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927" name="Shape 927"/>
          <p:cNvCxnSpPr/>
          <p:nvPr/>
        </p:nvCxnSpPr>
        <p:spPr>
          <a:xfrm rot="10800000">
            <a:off x="8775748" y="2219538"/>
            <a:ext cx="370634"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1_Full-Width Photo">
  <p:cSld name="1_Full-Width Photo">
    <p:spTree>
      <p:nvGrpSpPr>
        <p:cNvPr id="1" name="Shape 928"/>
        <p:cNvGrpSpPr/>
        <p:nvPr/>
      </p:nvGrpSpPr>
      <p:grpSpPr>
        <a:xfrm>
          <a:off x="0" y="0"/>
          <a:ext cx="0" cy="0"/>
          <a:chOff x="0" y="0"/>
          <a:chExt cx="0" cy="0"/>
        </a:xfrm>
      </p:grpSpPr>
      <p:sp>
        <p:nvSpPr>
          <p:cNvPr id="929" name="Shape 929"/>
          <p:cNvSpPr>
            <a:spLocks noGrp="1"/>
          </p:cNvSpPr>
          <p:nvPr>
            <p:ph type="pic" idx="2"/>
          </p:nvPr>
        </p:nvSpPr>
        <p:spPr>
          <a:xfrm>
            <a:off x="-12573" y="616645"/>
            <a:ext cx="9169146" cy="5696712"/>
          </a:xfrm>
          <a:prstGeom prst="rect">
            <a:avLst/>
          </a:prstGeom>
          <a:noFill/>
          <a:ln w="19050" cap="flat" cmpd="sng">
            <a:solidFill>
              <a:srgbClr val="0B3458"/>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930" name="Shape 930"/>
          <p:cNvSpPr txBox="1">
            <a:spLocks noGrp="1"/>
          </p:cNvSpPr>
          <p:nvPr>
            <p:ph type="title"/>
          </p:nvPr>
        </p:nvSpPr>
        <p:spPr>
          <a:xfrm>
            <a:off x="315468" y="48278"/>
            <a:ext cx="8135341" cy="434888"/>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B3458"/>
              </a:buClr>
              <a:buSzPts val="2100"/>
              <a:buFont typeface="Arial"/>
              <a:buNone/>
              <a:defRPr sz="21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31" name="Shape 931"/>
          <p:cNvPicPr preferRelativeResize="0"/>
          <p:nvPr/>
        </p:nvPicPr>
        <p:blipFill rotWithShape="1">
          <a:blip r:embed="rId2">
            <a:alphaModFix/>
          </a:blip>
          <a:srcRect/>
          <a:stretch/>
        </p:blipFill>
        <p:spPr>
          <a:xfrm>
            <a:off x="274320" y="6464809"/>
            <a:ext cx="293101" cy="312641"/>
          </a:xfrm>
          <a:prstGeom prst="rect">
            <a:avLst/>
          </a:prstGeom>
          <a:noFill/>
          <a:ln>
            <a:noFill/>
          </a:ln>
        </p:spPr>
      </p:pic>
      <p:sp>
        <p:nvSpPr>
          <p:cNvPr id="932" name="Shape 932"/>
          <p:cNvSpPr txBox="1"/>
          <p:nvPr/>
        </p:nvSpPr>
        <p:spPr>
          <a:xfrm>
            <a:off x="8612841" y="6445467"/>
            <a:ext cx="531159" cy="365125"/>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2B49"/>
                </a:solidFill>
                <a:latin typeface="Arial"/>
                <a:ea typeface="Arial"/>
                <a:cs typeface="Arial"/>
                <a:sym typeface="Arial"/>
              </a:rPr>
              <a:t>   | </a:t>
            </a:r>
            <a:fld id="{00000000-1234-1234-1234-123412341234}" type="slidenum">
              <a:rPr lang="en-US" sz="900" b="0" i="0" u="none" strike="noStrike" cap="none">
                <a:solidFill>
                  <a:srgbClr val="002B49"/>
                </a:solidFill>
                <a:latin typeface="Arial"/>
                <a:ea typeface="Arial"/>
                <a:cs typeface="Arial"/>
                <a:sym typeface="Arial"/>
              </a:rPr>
              <a:t>‹#›</a:t>
            </a:fld>
            <a:endParaRPr sz="9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ullets">
  <p:cSld name="1_Bullets">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74905" y="46181"/>
            <a:ext cx="8012951" cy="450663"/>
          </a:xfrm>
          <a:prstGeom prst="rect">
            <a:avLst/>
          </a:prstGeom>
          <a:noFill/>
          <a:ln>
            <a:noFill/>
          </a:ln>
        </p:spPr>
        <p:txBody>
          <a:bodyPr spcFirstLastPara="1" wrap="square" lIns="0" tIns="45700" rIns="0" bIns="45700" anchor="t" anchorCtr="0"/>
          <a:lstStyle>
            <a:lvl1pPr marR="0" lvl="0" algn="l" rtl="0">
              <a:lnSpc>
                <a:spcPct val="100000"/>
              </a:lnSpc>
              <a:spcBef>
                <a:spcPts val="0"/>
              </a:spcBef>
              <a:spcAft>
                <a:spcPts val="0"/>
              </a:spcAft>
              <a:buClr>
                <a:srgbClr val="0B3458"/>
              </a:buClr>
              <a:buSzPts val="2100"/>
              <a:buFont typeface="Arial"/>
              <a:buNone/>
              <a:defRPr sz="21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0" name="Shape 110"/>
          <p:cNvSpPr txBox="1">
            <a:spLocks noGrp="1"/>
          </p:cNvSpPr>
          <p:nvPr>
            <p:ph type="body" idx="1"/>
          </p:nvPr>
        </p:nvSpPr>
        <p:spPr>
          <a:xfrm>
            <a:off x="609600" y="1470214"/>
            <a:ext cx="7907338" cy="4571813"/>
          </a:xfrm>
          <a:prstGeom prst="rect">
            <a:avLst/>
          </a:prstGeom>
          <a:noFill/>
          <a:ln>
            <a:noFill/>
          </a:ln>
        </p:spPr>
        <p:txBody>
          <a:bodyPr spcFirstLastPara="1" wrap="square" lIns="0" tIns="0" rIns="0" bIns="0" anchor="t" anchorCtr="0"/>
          <a:lstStyle>
            <a:lvl1pPr marL="457200" marR="0" lvl="0" indent="-296481" algn="l" rtl="0">
              <a:lnSpc>
                <a:spcPct val="100000"/>
              </a:lnSpc>
              <a:spcBef>
                <a:spcPts val="1500"/>
              </a:spcBef>
              <a:spcAft>
                <a:spcPts val="0"/>
              </a:spcAft>
              <a:buClr>
                <a:srgbClr val="000000"/>
              </a:buClr>
              <a:buSzPts val="1069"/>
              <a:buFont typeface="Noto Sans Symbols"/>
              <a:buChar char="◉"/>
              <a:defRPr sz="1425" b="0" i="0" u="none" strike="noStrike" cap="none">
                <a:solidFill>
                  <a:srgbClr val="000000"/>
                </a:solidFill>
                <a:latin typeface="Arial"/>
                <a:ea typeface="Arial"/>
                <a:cs typeface="Arial"/>
                <a:sym typeface="Arial"/>
              </a:defRPr>
            </a:lvl1pPr>
            <a:lvl2pPr marL="914400" marR="0" lvl="1" indent="-296481" algn="l" rtl="0">
              <a:lnSpc>
                <a:spcPct val="100000"/>
              </a:lnSpc>
              <a:spcBef>
                <a:spcPts val="375"/>
              </a:spcBef>
              <a:spcAft>
                <a:spcPts val="0"/>
              </a:spcAft>
              <a:buClr>
                <a:srgbClr val="000000"/>
              </a:buClr>
              <a:buSzPts val="1069"/>
              <a:buFont typeface="Noto Sans Symbols"/>
              <a:buChar char="○"/>
              <a:defRPr sz="1425" b="0" i="0" u="none" strike="noStrike" cap="none">
                <a:solidFill>
                  <a:srgbClr val="000000"/>
                </a:solidFill>
                <a:latin typeface="Arial"/>
                <a:ea typeface="Arial"/>
                <a:cs typeface="Arial"/>
                <a:sym typeface="Arial"/>
              </a:defRPr>
            </a:lvl2pPr>
            <a:lvl3pPr marL="1371600" marR="0" lvl="2" indent="-319087" algn="l" rtl="0">
              <a:lnSpc>
                <a:spcPct val="100000"/>
              </a:lnSpc>
              <a:spcBef>
                <a:spcPts val="375"/>
              </a:spcBef>
              <a:spcAft>
                <a:spcPts val="0"/>
              </a:spcAft>
              <a:buClr>
                <a:srgbClr val="000000"/>
              </a:buClr>
              <a:buSzPts val="1425"/>
              <a:buFont typeface="Arial"/>
              <a:buChar char="•"/>
              <a:defRPr sz="1425" b="0" i="0" u="none" strike="noStrike" cap="none">
                <a:solidFill>
                  <a:srgbClr val="000000"/>
                </a:solidFill>
                <a:latin typeface="Arial"/>
                <a:ea typeface="Arial"/>
                <a:cs typeface="Arial"/>
                <a:sym typeface="Arial"/>
              </a:defRPr>
            </a:lvl3pPr>
            <a:lvl4pPr marL="1828800" marR="0" lvl="3" indent="-319087" algn="l" rtl="0">
              <a:lnSpc>
                <a:spcPct val="100000"/>
              </a:lnSpc>
              <a:spcBef>
                <a:spcPts val="285"/>
              </a:spcBef>
              <a:spcAft>
                <a:spcPts val="0"/>
              </a:spcAft>
              <a:buClr>
                <a:srgbClr val="000000"/>
              </a:buClr>
              <a:buSzPts val="1425"/>
              <a:buFont typeface="Arial"/>
              <a:buChar char="–"/>
              <a:defRPr sz="1425" b="0" i="0" u="none" strike="noStrike" cap="none">
                <a:solidFill>
                  <a:srgbClr val="000000"/>
                </a:solidFill>
                <a:latin typeface="Arial"/>
                <a:ea typeface="Arial"/>
                <a:cs typeface="Arial"/>
                <a:sym typeface="Arial"/>
              </a:defRPr>
            </a:lvl4pPr>
            <a:lvl5pPr marL="2286000" marR="0" lvl="4" indent="-319087" algn="l" rtl="0">
              <a:lnSpc>
                <a:spcPct val="100000"/>
              </a:lnSpc>
              <a:spcBef>
                <a:spcPts val="285"/>
              </a:spcBef>
              <a:spcAft>
                <a:spcPts val="0"/>
              </a:spcAft>
              <a:buClr>
                <a:srgbClr val="000000"/>
              </a:buClr>
              <a:buSzPts val="1425"/>
              <a:buFont typeface="Arial"/>
              <a:buChar char="»"/>
              <a:defRPr sz="1425" b="0" i="0" u="none" strike="noStrike" cap="none">
                <a:solidFill>
                  <a:srgbClr val="000000"/>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body" idx="2"/>
          </p:nvPr>
        </p:nvSpPr>
        <p:spPr>
          <a:xfrm>
            <a:off x="609601" y="785813"/>
            <a:ext cx="7778750" cy="385762"/>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Text">
  <p:cSld name="Two Column Text">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74905" y="46181"/>
            <a:ext cx="8012951" cy="450663"/>
          </a:xfrm>
          <a:prstGeom prst="rect">
            <a:avLst/>
          </a:prstGeom>
          <a:noFill/>
          <a:ln>
            <a:noFill/>
          </a:ln>
        </p:spPr>
        <p:txBody>
          <a:bodyPr spcFirstLastPara="1" wrap="square" lIns="0" tIns="45700" rIns="0" bIns="45700" anchor="t" anchorCtr="0"/>
          <a:lstStyle>
            <a:lvl1pPr marR="0" lvl="0" algn="l" rtl="0">
              <a:lnSpc>
                <a:spcPct val="100000"/>
              </a:lnSpc>
              <a:spcBef>
                <a:spcPts val="0"/>
              </a:spcBef>
              <a:spcAft>
                <a:spcPts val="0"/>
              </a:spcAft>
              <a:buClr>
                <a:srgbClr val="0B3458"/>
              </a:buClr>
              <a:buSzPts val="2100"/>
              <a:buFont typeface="Arial"/>
              <a:buNone/>
              <a:defRPr sz="21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4" name="Shape 114"/>
          <p:cNvSpPr txBox="1">
            <a:spLocks noGrp="1"/>
          </p:cNvSpPr>
          <p:nvPr>
            <p:ph type="body" idx="1"/>
          </p:nvPr>
        </p:nvSpPr>
        <p:spPr>
          <a:xfrm>
            <a:off x="609600" y="1470214"/>
            <a:ext cx="7907338" cy="4571813"/>
          </a:xfrm>
          <a:prstGeom prst="rect">
            <a:avLst/>
          </a:prstGeom>
          <a:noFill/>
          <a:ln>
            <a:noFill/>
          </a:ln>
        </p:spPr>
        <p:txBody>
          <a:bodyPr spcFirstLastPara="1" wrap="square" lIns="0" tIns="0" rIns="0" bIns="0" anchor="t" anchorCtr="0"/>
          <a:lstStyle>
            <a:lvl1pPr marL="457200" marR="0" lvl="0" indent="-296481" algn="l" rtl="0">
              <a:lnSpc>
                <a:spcPct val="100000"/>
              </a:lnSpc>
              <a:spcBef>
                <a:spcPts val="1500"/>
              </a:spcBef>
              <a:spcAft>
                <a:spcPts val="0"/>
              </a:spcAft>
              <a:buClr>
                <a:srgbClr val="000000"/>
              </a:buClr>
              <a:buSzPts val="1069"/>
              <a:buFont typeface="Noto Sans Symbols"/>
              <a:buChar char="◉"/>
              <a:defRPr sz="1425" b="0" i="0" u="none" strike="noStrike" cap="none">
                <a:solidFill>
                  <a:srgbClr val="000000"/>
                </a:solidFill>
                <a:latin typeface="Arial"/>
                <a:ea typeface="Arial"/>
                <a:cs typeface="Arial"/>
                <a:sym typeface="Arial"/>
              </a:defRPr>
            </a:lvl1pPr>
            <a:lvl2pPr marL="914400" marR="0" lvl="1" indent="-296481" algn="l" rtl="0">
              <a:lnSpc>
                <a:spcPct val="100000"/>
              </a:lnSpc>
              <a:spcBef>
                <a:spcPts val="375"/>
              </a:spcBef>
              <a:spcAft>
                <a:spcPts val="0"/>
              </a:spcAft>
              <a:buClr>
                <a:srgbClr val="000000"/>
              </a:buClr>
              <a:buSzPts val="1069"/>
              <a:buFont typeface="Noto Sans Symbols"/>
              <a:buChar char="○"/>
              <a:defRPr sz="1425" b="0" i="0" u="none" strike="noStrike" cap="none">
                <a:solidFill>
                  <a:srgbClr val="000000"/>
                </a:solidFill>
                <a:latin typeface="Arial"/>
                <a:ea typeface="Arial"/>
                <a:cs typeface="Arial"/>
                <a:sym typeface="Arial"/>
              </a:defRPr>
            </a:lvl2pPr>
            <a:lvl3pPr marL="1371600" marR="0" lvl="2" indent="-319087" algn="l" rtl="0">
              <a:lnSpc>
                <a:spcPct val="100000"/>
              </a:lnSpc>
              <a:spcBef>
                <a:spcPts val="375"/>
              </a:spcBef>
              <a:spcAft>
                <a:spcPts val="0"/>
              </a:spcAft>
              <a:buClr>
                <a:srgbClr val="000000"/>
              </a:buClr>
              <a:buSzPts val="1425"/>
              <a:buFont typeface="Arial"/>
              <a:buChar char="•"/>
              <a:defRPr sz="1425" b="0" i="0" u="none" strike="noStrike" cap="none">
                <a:solidFill>
                  <a:srgbClr val="000000"/>
                </a:solidFill>
                <a:latin typeface="Arial"/>
                <a:ea typeface="Arial"/>
                <a:cs typeface="Arial"/>
                <a:sym typeface="Arial"/>
              </a:defRPr>
            </a:lvl3pPr>
            <a:lvl4pPr marL="1828800" marR="0" lvl="3" indent="-319087" algn="l" rtl="0">
              <a:lnSpc>
                <a:spcPct val="100000"/>
              </a:lnSpc>
              <a:spcBef>
                <a:spcPts val="285"/>
              </a:spcBef>
              <a:spcAft>
                <a:spcPts val="0"/>
              </a:spcAft>
              <a:buClr>
                <a:srgbClr val="000000"/>
              </a:buClr>
              <a:buSzPts val="1425"/>
              <a:buFont typeface="Arial"/>
              <a:buChar char="–"/>
              <a:defRPr sz="1425" b="0" i="0" u="none" strike="noStrike" cap="none">
                <a:solidFill>
                  <a:srgbClr val="000000"/>
                </a:solidFill>
                <a:latin typeface="Arial"/>
                <a:ea typeface="Arial"/>
                <a:cs typeface="Arial"/>
                <a:sym typeface="Arial"/>
              </a:defRPr>
            </a:lvl4pPr>
            <a:lvl5pPr marL="2286000" marR="0" lvl="4" indent="-319087" algn="l" rtl="0">
              <a:lnSpc>
                <a:spcPct val="100000"/>
              </a:lnSpc>
              <a:spcBef>
                <a:spcPts val="285"/>
              </a:spcBef>
              <a:spcAft>
                <a:spcPts val="0"/>
              </a:spcAft>
              <a:buClr>
                <a:srgbClr val="000000"/>
              </a:buClr>
              <a:buSzPts val="1425"/>
              <a:buFont typeface="Arial"/>
              <a:buChar char="»"/>
              <a:defRPr sz="1425" b="0" i="0" u="none" strike="noStrike" cap="none">
                <a:solidFill>
                  <a:srgbClr val="000000"/>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15" name="Shape 115"/>
          <p:cNvSpPr txBox="1">
            <a:spLocks noGrp="1"/>
          </p:cNvSpPr>
          <p:nvPr>
            <p:ph type="body" idx="2"/>
          </p:nvPr>
        </p:nvSpPr>
        <p:spPr>
          <a:xfrm>
            <a:off x="609601" y="785813"/>
            <a:ext cx="7778750" cy="385762"/>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Engage with ICANN White">
  <p:cSld name="1_Engage with ICANN White">
    <p:spTree>
      <p:nvGrpSpPr>
        <p:cNvPr id="1" name="Shape 199"/>
        <p:cNvGrpSpPr/>
        <p:nvPr/>
      </p:nvGrpSpPr>
      <p:grpSpPr>
        <a:xfrm>
          <a:off x="0" y="0"/>
          <a:ext cx="0" cy="0"/>
          <a:chOff x="0" y="0"/>
          <a:chExt cx="0" cy="0"/>
        </a:xfrm>
      </p:grpSpPr>
      <p:sp>
        <p:nvSpPr>
          <p:cNvPr id="200" name="Shape 200"/>
          <p:cNvSpPr/>
          <p:nvPr/>
        </p:nvSpPr>
        <p:spPr>
          <a:xfrm>
            <a:off x="2313656" y="685226"/>
            <a:ext cx="6830343"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Arial"/>
              <a:ea typeface="Arial"/>
              <a:cs typeface="Arial"/>
              <a:sym typeface="Arial"/>
            </a:endParaRPr>
          </a:p>
        </p:txBody>
      </p:sp>
      <p:sp>
        <p:nvSpPr>
          <p:cNvPr id="201" name="Shape 201"/>
          <p:cNvSpPr/>
          <p:nvPr/>
        </p:nvSpPr>
        <p:spPr>
          <a:xfrm>
            <a:off x="2" y="685226"/>
            <a:ext cx="2232955"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Arial"/>
              <a:ea typeface="Arial"/>
              <a:cs typeface="Arial"/>
              <a:sym typeface="Arial"/>
            </a:endParaRPr>
          </a:p>
        </p:txBody>
      </p:sp>
      <p:sp>
        <p:nvSpPr>
          <p:cNvPr id="202" name="Shape 202"/>
          <p:cNvSpPr txBox="1">
            <a:spLocks noGrp="1"/>
          </p:cNvSpPr>
          <p:nvPr>
            <p:ph type="title"/>
          </p:nvPr>
        </p:nvSpPr>
        <p:spPr>
          <a:xfrm>
            <a:off x="315468" y="42394"/>
            <a:ext cx="7910513" cy="531346"/>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B3458"/>
              </a:buClr>
              <a:buSzPts val="2100"/>
              <a:buFont typeface="Arial"/>
              <a:buNone/>
              <a:defRPr sz="21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03" name="Shape 203" descr="ICANN_Logo_W.eps"/>
          <p:cNvPicPr preferRelativeResize="0"/>
          <p:nvPr/>
        </p:nvPicPr>
        <p:blipFill rotWithShape="1">
          <a:blip r:embed="rId2">
            <a:alphaModFix/>
          </a:blip>
          <a:srcRect/>
          <a:stretch/>
        </p:blipFill>
        <p:spPr>
          <a:xfrm>
            <a:off x="380544" y="856105"/>
            <a:ext cx="1471870" cy="15231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 1 Blue">
  <p:cSld name="Cover 1 Blue">
    <p:spTree>
      <p:nvGrpSpPr>
        <p:cNvPr id="1" name="Shape 204"/>
        <p:cNvGrpSpPr/>
        <p:nvPr/>
      </p:nvGrpSpPr>
      <p:grpSpPr>
        <a:xfrm>
          <a:off x="0" y="0"/>
          <a:ext cx="0" cy="0"/>
          <a:chOff x="0" y="0"/>
          <a:chExt cx="0" cy="0"/>
        </a:xfrm>
      </p:grpSpPr>
      <p:sp>
        <p:nvSpPr>
          <p:cNvPr id="205" name="Shape 205"/>
          <p:cNvSpPr/>
          <p:nvPr/>
        </p:nvSpPr>
        <p:spPr>
          <a:xfrm>
            <a:off x="0" y="0"/>
            <a:ext cx="9144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06" name="Shape 206"/>
          <p:cNvSpPr txBox="1">
            <a:spLocks noGrp="1"/>
          </p:cNvSpPr>
          <p:nvPr>
            <p:ph type="title"/>
          </p:nvPr>
        </p:nvSpPr>
        <p:spPr>
          <a:xfrm>
            <a:off x="413147" y="2"/>
            <a:ext cx="8103791" cy="2533369"/>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chemeClr val="lt1"/>
              </a:buClr>
              <a:buSzPts val="2700"/>
              <a:buFont typeface="Arial"/>
              <a:buNone/>
              <a:defRPr sz="27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7" name="Shape 207"/>
          <p:cNvSpPr txBox="1">
            <a:spLocks noGrp="1"/>
          </p:cNvSpPr>
          <p:nvPr>
            <p:ph type="body" idx="1"/>
          </p:nvPr>
        </p:nvSpPr>
        <p:spPr>
          <a:xfrm>
            <a:off x="413147" y="3553574"/>
            <a:ext cx="8103791" cy="716808"/>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lt1"/>
              </a:buClr>
              <a:buSzPts val="1350"/>
              <a:buFont typeface="Arial"/>
              <a:buNone/>
              <a:defRPr sz="1350" b="0" i="0" u="none" strike="noStrike" cap="none">
                <a:solidFill>
                  <a:schemeClr val="lt1"/>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208" name="Shape 208"/>
          <p:cNvSpPr txBox="1">
            <a:spLocks noGrp="1"/>
          </p:cNvSpPr>
          <p:nvPr>
            <p:ph type="body" idx="2"/>
          </p:nvPr>
        </p:nvSpPr>
        <p:spPr>
          <a:xfrm>
            <a:off x="413147" y="4279393"/>
            <a:ext cx="8103791" cy="273605"/>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lt1"/>
              </a:buClr>
              <a:buSzPts val="1350"/>
              <a:buFont typeface="Arial"/>
              <a:buNone/>
              <a:defRPr sz="1350" b="0" i="0" u="none" strike="noStrike" cap="none">
                <a:solidFill>
                  <a:schemeClr val="lt1"/>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209" name="Shape 209"/>
          <p:cNvSpPr txBox="1">
            <a:spLocks noGrp="1"/>
          </p:cNvSpPr>
          <p:nvPr>
            <p:ph type="body" idx="3"/>
          </p:nvPr>
        </p:nvSpPr>
        <p:spPr>
          <a:xfrm>
            <a:off x="413147" y="4553416"/>
            <a:ext cx="8103791" cy="403785"/>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lt1"/>
              </a:buClr>
              <a:buSzPts val="1350"/>
              <a:buFont typeface="Arial"/>
              <a:buNone/>
              <a:defRPr sz="1350" b="0" i="0" u="none" strike="noStrike" cap="none">
                <a:solidFill>
                  <a:schemeClr val="lt1"/>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210" name="Shape 210"/>
          <p:cNvPicPr preferRelativeResize="0"/>
          <p:nvPr/>
        </p:nvPicPr>
        <p:blipFill rotWithShape="1">
          <a:blip r:embed="rId2">
            <a:alphaModFix/>
          </a:blip>
          <a:srcRect/>
          <a:stretch/>
        </p:blipFill>
        <p:spPr>
          <a:xfrm>
            <a:off x="425413" y="5193792"/>
            <a:ext cx="895350" cy="952500"/>
          </a:xfrm>
          <a:prstGeom prst="rect">
            <a:avLst/>
          </a:prstGeom>
          <a:noFill/>
          <a:ln>
            <a:noFill/>
          </a:ln>
        </p:spPr>
      </p:pic>
      <p:sp>
        <p:nvSpPr>
          <p:cNvPr id="211" name="Shape 211"/>
          <p:cNvSpPr txBox="1">
            <a:spLocks noGrp="1"/>
          </p:cNvSpPr>
          <p:nvPr>
            <p:ph type="body" idx="4"/>
          </p:nvPr>
        </p:nvSpPr>
        <p:spPr>
          <a:xfrm>
            <a:off x="411480" y="2837138"/>
            <a:ext cx="8106156" cy="716808"/>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lt1"/>
              </a:buClr>
              <a:buSzPts val="1350"/>
              <a:buFont typeface="Arial"/>
              <a:buNone/>
              <a:defRPr sz="1350" b="1" i="0" u="none" strike="noStrike" cap="none">
                <a:solidFill>
                  <a:schemeClr val="lt1"/>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ver 2 White">
  <p:cSld name="Cover 2 White">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1671359" y="2020824"/>
            <a:ext cx="6974586" cy="132588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B3458"/>
              </a:buClr>
              <a:buSzPts val="2700"/>
              <a:buFont typeface="Arial"/>
              <a:buNone/>
              <a:defRPr sz="27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4" name="Shape 214"/>
          <p:cNvSpPr txBox="1">
            <a:spLocks noGrp="1"/>
          </p:cNvSpPr>
          <p:nvPr>
            <p:ph type="body" idx="1"/>
          </p:nvPr>
        </p:nvSpPr>
        <p:spPr>
          <a:xfrm>
            <a:off x="1671359" y="4617720"/>
            <a:ext cx="6974586" cy="578412"/>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rgbClr val="0B3458"/>
              </a:buClr>
              <a:buSzPts val="1350"/>
              <a:buFont typeface="Arial"/>
              <a:buNone/>
              <a:defRPr sz="1350" b="0" i="0" u="none" strike="noStrike" cap="none">
                <a:solidFill>
                  <a:srgbClr val="0B3458"/>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215" name="Shape 215"/>
          <p:cNvSpPr txBox="1">
            <a:spLocks noGrp="1"/>
          </p:cNvSpPr>
          <p:nvPr>
            <p:ph type="body" idx="2"/>
          </p:nvPr>
        </p:nvSpPr>
        <p:spPr>
          <a:xfrm>
            <a:off x="1671359" y="5199657"/>
            <a:ext cx="6974586" cy="390521"/>
          </a:xfrm>
          <a:prstGeom prst="rect">
            <a:avLst/>
          </a:prstGeom>
          <a:noFill/>
          <a:ln>
            <a:noFill/>
          </a:ln>
        </p:spPr>
        <p:txBody>
          <a:bodyPr spcFirstLastPara="1" wrap="square" lIns="0" tIns="0" rIns="0" bIns="0" anchor="b" anchorCtr="0"/>
          <a:lstStyle>
            <a:lvl1pPr marL="457200" marR="0" lvl="0" indent="-228600" algn="l" rtl="0">
              <a:lnSpc>
                <a:spcPct val="100000"/>
              </a:lnSpc>
              <a:spcBef>
                <a:spcPts val="0"/>
              </a:spcBef>
              <a:spcAft>
                <a:spcPts val="0"/>
              </a:spcAft>
              <a:buClr>
                <a:srgbClr val="0B3458"/>
              </a:buClr>
              <a:buSzPts val="1350"/>
              <a:buFont typeface="Arial"/>
              <a:buNone/>
              <a:defRPr sz="1350" b="0" i="0" u="none" strike="noStrike" cap="none">
                <a:solidFill>
                  <a:srgbClr val="0B3458"/>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216" name="Shape 216"/>
          <p:cNvSpPr txBox="1">
            <a:spLocks noGrp="1"/>
          </p:cNvSpPr>
          <p:nvPr>
            <p:ph type="body" idx="3"/>
          </p:nvPr>
        </p:nvSpPr>
        <p:spPr>
          <a:xfrm>
            <a:off x="1671359" y="5602568"/>
            <a:ext cx="6974586" cy="403785"/>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rgbClr val="0B3458"/>
              </a:buClr>
              <a:buSzPts val="1350"/>
              <a:buFont typeface="Arial"/>
              <a:buNone/>
              <a:defRPr sz="1350" b="0" i="0" u="none" strike="noStrike" cap="none">
                <a:solidFill>
                  <a:srgbClr val="0B3458"/>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217" name="Shape 217"/>
          <p:cNvPicPr preferRelativeResize="0"/>
          <p:nvPr/>
        </p:nvPicPr>
        <p:blipFill rotWithShape="1">
          <a:blip r:embed="rId2">
            <a:alphaModFix/>
          </a:blip>
          <a:srcRect/>
          <a:stretch/>
        </p:blipFill>
        <p:spPr>
          <a:xfrm>
            <a:off x="244797" y="4874481"/>
            <a:ext cx="892372" cy="951863"/>
          </a:xfrm>
          <a:prstGeom prst="rect">
            <a:avLst/>
          </a:prstGeom>
          <a:noFill/>
          <a:ln>
            <a:noFill/>
          </a:ln>
        </p:spPr>
      </p:pic>
      <p:sp>
        <p:nvSpPr>
          <p:cNvPr id="218" name="Shape 218"/>
          <p:cNvSpPr/>
          <p:nvPr/>
        </p:nvSpPr>
        <p:spPr>
          <a:xfrm>
            <a:off x="1368782" y="6101651"/>
            <a:ext cx="3429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219" name="Shape 219"/>
          <p:cNvCxnSpPr/>
          <p:nvPr/>
        </p:nvCxnSpPr>
        <p:spPr>
          <a:xfrm rot="10800000">
            <a:off x="0" y="6124669"/>
            <a:ext cx="1345404" cy="0"/>
          </a:xfrm>
          <a:prstGeom prst="straightConnector1">
            <a:avLst/>
          </a:prstGeom>
          <a:noFill/>
          <a:ln w="12700" cap="flat" cmpd="sng">
            <a:solidFill>
              <a:srgbClr val="0B3458"/>
            </a:solidFill>
            <a:prstDash val="solid"/>
            <a:round/>
            <a:headEnd type="none" w="sm" len="sm"/>
            <a:tailEnd type="none" w="sm" len="sm"/>
          </a:ln>
        </p:spPr>
      </p:cxnSp>
      <p:cxnSp>
        <p:nvCxnSpPr>
          <p:cNvPr id="220" name="Shape 220"/>
          <p:cNvCxnSpPr/>
          <p:nvPr/>
        </p:nvCxnSpPr>
        <p:spPr>
          <a:xfrm rot="10800000">
            <a:off x="1419551" y="6124511"/>
            <a:ext cx="7290586" cy="0"/>
          </a:xfrm>
          <a:prstGeom prst="straightConnector1">
            <a:avLst/>
          </a:prstGeom>
          <a:noFill/>
          <a:ln w="12700" cap="flat" cmpd="sng">
            <a:solidFill>
              <a:srgbClr val="0B3458"/>
            </a:solidFill>
            <a:prstDash val="solid"/>
            <a:round/>
            <a:headEnd type="none" w="sm" len="sm"/>
            <a:tailEnd type="none" w="sm" len="sm"/>
          </a:ln>
        </p:spPr>
      </p:cxnSp>
      <p:sp>
        <p:nvSpPr>
          <p:cNvPr id="221" name="Shape 221"/>
          <p:cNvSpPr/>
          <p:nvPr/>
        </p:nvSpPr>
        <p:spPr>
          <a:xfrm flipH="1">
            <a:off x="8731561" y="6101651"/>
            <a:ext cx="3429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22" name="Shape 222"/>
          <p:cNvSpPr/>
          <p:nvPr/>
        </p:nvSpPr>
        <p:spPr>
          <a:xfrm flipH="1">
            <a:off x="8731561" y="3470373"/>
            <a:ext cx="3429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223" name="Shape 223"/>
          <p:cNvCxnSpPr/>
          <p:nvPr/>
        </p:nvCxnSpPr>
        <p:spPr>
          <a:xfrm rot="10800000">
            <a:off x="1386879" y="3552826"/>
            <a:ext cx="0" cy="2529959"/>
          </a:xfrm>
          <a:prstGeom prst="straightConnector1">
            <a:avLst/>
          </a:prstGeom>
          <a:noFill/>
          <a:ln w="12700" cap="flat" cmpd="sng">
            <a:solidFill>
              <a:srgbClr val="0B3458"/>
            </a:solidFill>
            <a:prstDash val="solid"/>
            <a:round/>
            <a:headEnd type="none" w="sm" len="sm"/>
            <a:tailEnd type="none" w="sm" len="sm"/>
          </a:ln>
        </p:spPr>
      </p:cxnSp>
      <p:sp>
        <p:nvSpPr>
          <p:cNvPr id="224" name="Shape 224"/>
          <p:cNvSpPr/>
          <p:nvPr/>
        </p:nvSpPr>
        <p:spPr>
          <a:xfrm rot="-5400000">
            <a:off x="1370574" y="3510449"/>
            <a:ext cx="121764" cy="89154"/>
          </a:xfrm>
          <a:prstGeom prst="arc">
            <a:avLst>
              <a:gd name="adj1" fmla="val 16200000"/>
              <a:gd name="adj2" fmla="val 0"/>
            </a:avLst>
          </a:prstGeom>
          <a:noFill/>
          <a:ln w="12700" cap="flat"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cxnSp>
        <p:nvCxnSpPr>
          <p:cNvPr id="225" name="Shape 225"/>
          <p:cNvCxnSpPr/>
          <p:nvPr/>
        </p:nvCxnSpPr>
        <p:spPr>
          <a:xfrm rot="10800000">
            <a:off x="1424312" y="3494144"/>
            <a:ext cx="7285824" cy="0"/>
          </a:xfrm>
          <a:prstGeom prst="straightConnector1">
            <a:avLst/>
          </a:prstGeom>
          <a:noFill/>
          <a:ln w="12700" cap="flat" cmpd="sng">
            <a:solidFill>
              <a:srgbClr val="0B3458"/>
            </a:solidFill>
            <a:prstDash val="solid"/>
            <a:round/>
            <a:headEnd type="none" w="sm" len="sm"/>
            <a:tailEnd type="none" w="sm" len="sm"/>
          </a:ln>
        </p:spPr>
      </p:cxnSp>
      <p:sp>
        <p:nvSpPr>
          <p:cNvPr id="226" name="Shape 226"/>
          <p:cNvSpPr txBox="1">
            <a:spLocks noGrp="1"/>
          </p:cNvSpPr>
          <p:nvPr>
            <p:ph type="body" idx="4"/>
          </p:nvPr>
        </p:nvSpPr>
        <p:spPr>
          <a:xfrm>
            <a:off x="1671359" y="3666744"/>
            <a:ext cx="6974586" cy="576072"/>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rgbClr val="0B3458"/>
              </a:buClr>
              <a:buSzPts val="1350"/>
              <a:buFont typeface="Arial"/>
              <a:buNone/>
              <a:defRPr sz="1350" b="1" i="0" u="none" strike="noStrike" cap="none">
                <a:solidFill>
                  <a:srgbClr val="0B3458"/>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theme" Target="../theme/theme1.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5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p:nvPr/>
        </p:nvSpPr>
        <p:spPr>
          <a:xfrm>
            <a:off x="8612841" y="6445467"/>
            <a:ext cx="531159" cy="365125"/>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2B49"/>
                </a:solidFill>
                <a:latin typeface="Arial"/>
                <a:ea typeface="Arial"/>
                <a:cs typeface="Arial"/>
                <a:sym typeface="Arial"/>
              </a:rPr>
              <a:t>   | </a:t>
            </a:r>
            <a:fld id="{00000000-1234-1234-1234-123412341234}" type="slidenum">
              <a:rPr lang="en-US" sz="900" b="0" i="0" u="none" strike="noStrike" cap="none">
                <a:solidFill>
                  <a:srgbClr val="002B49"/>
                </a:solidFill>
                <a:latin typeface="Arial"/>
                <a:ea typeface="Arial"/>
                <a:cs typeface="Arial"/>
                <a:sym typeface="Arial"/>
              </a:rPr>
              <a:t>‹#›</a:t>
            </a:fld>
            <a:endParaRPr sz="900" b="0" i="0" u="none" strike="noStrike" cap="none">
              <a:solidFill>
                <a:srgbClr val="002B49"/>
              </a:solidFill>
              <a:latin typeface="Arial"/>
              <a:ea typeface="Arial"/>
              <a:cs typeface="Arial"/>
              <a:sym typeface="Arial"/>
            </a:endParaRPr>
          </a:p>
        </p:txBody>
      </p:sp>
      <p:pic>
        <p:nvPicPr>
          <p:cNvPr id="11" name="Shape 11"/>
          <p:cNvPicPr preferRelativeResize="0"/>
          <p:nvPr/>
        </p:nvPicPr>
        <p:blipFill rotWithShape="1">
          <a:blip r:embed="rId50">
            <a:alphaModFix/>
          </a:blip>
          <a:srcRect/>
          <a:stretch/>
        </p:blipFill>
        <p:spPr>
          <a:xfrm>
            <a:off x="274320" y="6464809"/>
            <a:ext cx="293101" cy="312641"/>
          </a:xfrm>
          <a:prstGeom prst="rect">
            <a:avLst/>
          </a:prstGeom>
          <a:noFill/>
          <a:ln>
            <a:noFill/>
          </a:ln>
        </p:spPr>
      </p:pic>
      <p:sp>
        <p:nvSpPr>
          <p:cNvPr id="12" name="Shape 12"/>
          <p:cNvSpPr/>
          <p:nvPr/>
        </p:nvSpPr>
        <p:spPr>
          <a:xfrm>
            <a:off x="400253" y="585223"/>
            <a:ext cx="3429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13" name="Shape 13"/>
          <p:cNvCxnSpPr/>
          <p:nvPr/>
        </p:nvCxnSpPr>
        <p:spPr>
          <a:xfrm rot="10800000">
            <a:off x="2423" y="608083"/>
            <a:ext cx="371789" cy="0"/>
          </a:xfrm>
          <a:prstGeom prst="straightConnector1">
            <a:avLst/>
          </a:prstGeom>
          <a:noFill/>
          <a:ln w="12700" cap="flat" cmpd="sng">
            <a:solidFill>
              <a:srgbClr val="0B3458"/>
            </a:solidFill>
            <a:prstDash val="solid"/>
            <a:round/>
            <a:headEnd type="none" w="sm" len="sm"/>
            <a:tailEnd type="none" w="sm" len="sm"/>
          </a:ln>
        </p:spPr>
      </p:cxnSp>
      <p:cxnSp>
        <p:nvCxnSpPr>
          <p:cNvPr id="14" name="Shape 14"/>
          <p:cNvCxnSpPr/>
          <p:nvPr/>
        </p:nvCxnSpPr>
        <p:spPr>
          <a:xfrm rot="10800000">
            <a:off x="462492" y="608083"/>
            <a:ext cx="8681508" cy="0"/>
          </a:xfrm>
          <a:prstGeom prst="straightConnector1">
            <a:avLst/>
          </a:prstGeom>
          <a:noFill/>
          <a:ln w="12700" cap="flat" cmpd="sng">
            <a:solidFill>
              <a:srgbClr val="0B3458"/>
            </a:solidFill>
            <a:prstDash val="solid"/>
            <a:round/>
            <a:headEnd type="none" w="sm" len="sm"/>
            <a:tailEnd type="none" w="sm" len="sm"/>
          </a:ln>
        </p:spPr>
      </p:cxnSp>
      <p:sp>
        <p:nvSpPr>
          <p:cNvPr id="15" name="Shape 15"/>
          <p:cNvSpPr/>
          <p:nvPr/>
        </p:nvSpPr>
        <p:spPr>
          <a:xfrm>
            <a:off x="400253" y="6297687"/>
            <a:ext cx="3429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16" name="Shape 16"/>
          <p:cNvCxnSpPr/>
          <p:nvPr/>
        </p:nvCxnSpPr>
        <p:spPr>
          <a:xfrm rot="10800000">
            <a:off x="2423"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17" name="Shape 17"/>
          <p:cNvCxnSpPr/>
          <p:nvPr/>
        </p:nvCxnSpPr>
        <p:spPr>
          <a:xfrm rot="10800000">
            <a:off x="462492"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18" name="Shape 18"/>
          <p:cNvSpPr/>
          <p:nvPr/>
        </p:nvSpPr>
        <p:spPr>
          <a:xfrm flipH="1">
            <a:off x="8705212" y="6297687"/>
            <a:ext cx="3429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19" name="Shape 19"/>
          <p:cNvCxnSpPr/>
          <p:nvPr/>
        </p:nvCxnSpPr>
        <p:spPr>
          <a:xfrm>
            <a:off x="8772212" y="6320547"/>
            <a:ext cx="371789" cy="0"/>
          </a:xfrm>
          <a:prstGeom prst="straightConnector1">
            <a:avLst/>
          </a:prstGeom>
          <a:noFill/>
          <a:ln w="12700" cap="flat" cmpd="sng">
            <a:solidFill>
              <a:srgbClr val="0B3458"/>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8" r:id="rId5"/>
    <p:sldLayoutId id="2147483659"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 id="2147483704" r:id="rId46"/>
    <p:sldLayoutId id="2147483705" r:id="rId47"/>
    <p:sldLayoutId id="2147483706" r:id="rId4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5365">
          <p15:clr>
            <a:srgbClr val="F26B43"/>
          </p15:clr>
        </p15:guide>
        <p15:guide id="4" pos="384">
          <p15:clr>
            <a:srgbClr val="F26B43"/>
          </p15:clr>
        </p15:guide>
        <p15:guide id="5" pos="260">
          <p15:clr>
            <a:srgbClr val="F26B43"/>
          </p15:clr>
        </p15:guide>
        <p15:guide id="6" pos="5493">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hyperlink" Target="https://www.icann.org/dataprotectionprivacy" TargetMode="External"/><Relationship Id="rId5" Type="http://schemas.openxmlformats.org/officeDocument/2006/relationships/hyperlink" Target="mailto:gdpr@icann.org" TargetMode="External"/><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pic>
        <p:nvPicPr>
          <p:cNvPr id="938" name="Shape 938"/>
          <p:cNvPicPr preferRelativeResize="0"/>
          <p:nvPr/>
        </p:nvPicPr>
        <p:blipFill rotWithShape="1">
          <a:blip r:embed="rId3">
            <a:alphaModFix/>
          </a:blip>
          <a:srcRect/>
          <a:stretch/>
        </p:blipFill>
        <p:spPr>
          <a:xfrm>
            <a:off x="0" y="0"/>
            <a:ext cx="9144000" cy="6858000"/>
          </a:xfrm>
          <a:prstGeom prst="rect">
            <a:avLst/>
          </a:prstGeom>
          <a:noFill/>
          <a:ln>
            <a:noFill/>
          </a:ln>
        </p:spPr>
      </p:pic>
      <p:pic>
        <p:nvPicPr>
          <p:cNvPr id="939" name="Shape 939"/>
          <p:cNvPicPr preferRelativeResize="0"/>
          <p:nvPr/>
        </p:nvPicPr>
        <p:blipFill rotWithShape="1">
          <a:blip r:embed="rId4">
            <a:alphaModFix/>
          </a:blip>
          <a:srcRect/>
          <a:stretch/>
        </p:blipFill>
        <p:spPr>
          <a:xfrm>
            <a:off x="4549333" y="-15789"/>
            <a:ext cx="4611600" cy="275179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Shape 998"/>
          <p:cNvSpPr txBox="1">
            <a:spLocks noGrp="1"/>
          </p:cNvSpPr>
          <p:nvPr>
            <p:ph type="title"/>
          </p:nvPr>
        </p:nvSpPr>
        <p:spPr>
          <a:xfrm>
            <a:off x="228600" y="74800"/>
            <a:ext cx="8976900" cy="450600"/>
          </a:xfrm>
          <a:prstGeom prst="rect">
            <a:avLst/>
          </a:prstGeom>
          <a:noFill/>
          <a:ln>
            <a:noFill/>
          </a:ln>
        </p:spPr>
        <p:txBody>
          <a:bodyPr spcFirstLastPara="1" wrap="square" lIns="91425" tIns="45700" rIns="91425" bIns="45700" anchor="t" anchorCtr="0">
            <a:noAutofit/>
          </a:bodyPr>
          <a:lstStyle/>
          <a:p>
            <a:pPr lvl="0"/>
            <a:r>
              <a:rPr lang="en-US" dirty="0"/>
              <a:t>Proposed Unified Access Model: Codes of Conduct</a:t>
            </a:r>
          </a:p>
        </p:txBody>
      </p:sp>
      <p:sp>
        <p:nvSpPr>
          <p:cNvPr id="999" name="Shape 999"/>
          <p:cNvSpPr txBox="1">
            <a:spLocks noGrp="1"/>
          </p:cNvSpPr>
          <p:nvPr>
            <p:ph type="body" idx="1"/>
          </p:nvPr>
        </p:nvSpPr>
        <p:spPr>
          <a:xfrm>
            <a:off x="228600" y="458680"/>
            <a:ext cx="8536200" cy="5786400"/>
          </a:xfrm>
          <a:prstGeom prst="rect">
            <a:avLst/>
          </a:prstGeom>
        </p:spPr>
        <p:txBody>
          <a:bodyPr spcFirstLastPara="1" wrap="square" lIns="0" tIns="0" rIns="0" bIns="0" anchor="t" anchorCtr="0">
            <a:noAutofit/>
          </a:bodyPr>
          <a:lstStyle/>
          <a:p>
            <a:pPr marL="114300" lvl="0" indent="0">
              <a:buSzPts val="1800"/>
              <a:buNone/>
            </a:pPr>
            <a:r>
              <a:rPr lang="en-US" sz="1800" b="1" dirty="0"/>
              <a:t>How would codes of conducted be developed and implemented? </a:t>
            </a:r>
            <a:endParaRPr lang="en-US" sz="1800" dirty="0"/>
          </a:p>
          <a:p>
            <a:pPr lvl="0" indent="-342900">
              <a:buSzPts val="1800"/>
              <a:buChar char="●"/>
            </a:pPr>
            <a:r>
              <a:rPr lang="en-US" sz="1800" dirty="0"/>
              <a:t>Codes of conduct would establish the appropriate limitations on the use of non-public WHOIS data by third parties, proper procedures for accessing the data, and other safeguards and public policy considerations relating to the responsibilities and practices for the eligible user groups. </a:t>
            </a:r>
          </a:p>
          <a:p>
            <a:pPr lvl="0" indent="-342900">
              <a:buSzPts val="1800"/>
              <a:buChar char="●"/>
            </a:pPr>
            <a:r>
              <a:rPr lang="en-US" sz="1800" dirty="0"/>
              <a:t>Each eligible user group would have a separate code of conduct. </a:t>
            </a:r>
          </a:p>
          <a:p>
            <a:pPr lvl="0" indent="-342900">
              <a:buSzPts val="1800"/>
              <a:buChar char="●"/>
            </a:pPr>
            <a:r>
              <a:rPr lang="en-US" sz="1800" dirty="0"/>
              <a:t>In consultation with the GAC and the EDPB, ICANN org would develop the standardized terms and safeguards common across each code of conduct:</a:t>
            </a:r>
          </a:p>
          <a:p>
            <a:pPr lvl="1" indent="-342900">
              <a:buSzPts val="1800"/>
              <a:buChar char="●"/>
            </a:pPr>
            <a:r>
              <a:rPr lang="en-US" sz="1800" dirty="0"/>
              <a:t>a. Appropriate limitations on use of the data; </a:t>
            </a:r>
          </a:p>
          <a:p>
            <a:pPr lvl="1" indent="-342900">
              <a:buSzPts val="1800"/>
              <a:buChar char="●"/>
            </a:pPr>
            <a:r>
              <a:rPr lang="en-US" sz="1800" dirty="0"/>
              <a:t>b. Proper procedures for accessing the data, including appropriate limitations on query volume to prevent abuse; </a:t>
            </a:r>
          </a:p>
          <a:p>
            <a:pPr lvl="1" indent="-342900">
              <a:buSzPts val="1800"/>
              <a:buChar char="●"/>
            </a:pPr>
            <a:r>
              <a:rPr lang="en-US" sz="1800" dirty="0"/>
              <a:t>c. Security measures for accessing the data;</a:t>
            </a:r>
          </a:p>
          <a:p>
            <a:pPr lvl="1" indent="-342900">
              <a:buSzPts val="1800"/>
              <a:buChar char="●"/>
            </a:pPr>
            <a:r>
              <a:rPr lang="en-US" sz="1800" dirty="0"/>
              <a:t>d. Limitations on onward transfers of the data; </a:t>
            </a:r>
          </a:p>
          <a:p>
            <a:pPr lvl="1" indent="-342900">
              <a:buSzPts val="1800"/>
              <a:buChar char="●"/>
            </a:pPr>
            <a:r>
              <a:rPr lang="en-US" sz="1800" dirty="0"/>
              <a:t>e. Safeguards for data subject rights;</a:t>
            </a:r>
          </a:p>
          <a:p>
            <a:pPr lvl="1" indent="-342900">
              <a:buSzPts val="1800"/>
              <a:buChar char="●"/>
            </a:pPr>
            <a:r>
              <a:rPr lang="en-US" sz="1800" dirty="0"/>
              <a:t>f. General data protection obligations of the data controllers; </a:t>
            </a:r>
          </a:p>
          <a:p>
            <a:pPr lvl="1" indent="-342900">
              <a:buSzPts val="1800"/>
              <a:buChar char="●"/>
            </a:pPr>
            <a:r>
              <a:rPr lang="en-US" sz="1800" dirty="0"/>
              <a:t>g. Fair and transparent processing requirements; and </a:t>
            </a:r>
          </a:p>
          <a:p>
            <a:pPr lvl="1" indent="-342900">
              <a:buSzPts val="1800"/>
              <a:buChar char="●"/>
            </a:pPr>
            <a:r>
              <a:rPr lang="en-US" sz="1800" dirty="0"/>
              <a:t>h. Other safeguards and public policy considerations relating to the responsibilities and practices for the Eligible User Group.</a:t>
            </a:r>
          </a:p>
          <a:p>
            <a:pPr lvl="1" indent="-342900">
              <a:buSzPts val="1800"/>
              <a:buChar char="●"/>
            </a:pPr>
            <a:endParaRPr lang="en-US" sz="1800" dirty="0"/>
          </a:p>
          <a:p>
            <a:pPr lvl="0" indent="-342900">
              <a:buSzPts val="1800"/>
              <a:buChar char="●"/>
            </a:pPr>
            <a:endParaRPr sz="1800" dirty="0"/>
          </a:p>
        </p:txBody>
      </p:sp>
    </p:spTree>
    <p:extLst>
      <p:ext uri="{BB962C8B-B14F-4D97-AF65-F5344CB8AC3E}">
        <p14:creationId xmlns:p14="http://schemas.microsoft.com/office/powerpoint/2010/main" val="2709135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Shape 998"/>
          <p:cNvSpPr txBox="1">
            <a:spLocks noGrp="1"/>
          </p:cNvSpPr>
          <p:nvPr>
            <p:ph type="title"/>
          </p:nvPr>
        </p:nvSpPr>
        <p:spPr>
          <a:xfrm>
            <a:off x="228600" y="74800"/>
            <a:ext cx="8976900" cy="450600"/>
          </a:xfrm>
          <a:prstGeom prst="rect">
            <a:avLst/>
          </a:prstGeom>
          <a:noFill/>
          <a:ln>
            <a:noFill/>
          </a:ln>
        </p:spPr>
        <p:txBody>
          <a:bodyPr spcFirstLastPara="1" wrap="square" lIns="91425" tIns="45700" rIns="91425" bIns="45700" anchor="t" anchorCtr="0">
            <a:noAutofit/>
          </a:bodyPr>
          <a:lstStyle/>
          <a:p>
            <a:pPr lvl="0"/>
            <a:r>
              <a:rPr lang="en-US" dirty="0"/>
              <a:t>Proposed Unified Access Model: Codes of Conduct</a:t>
            </a:r>
          </a:p>
        </p:txBody>
      </p:sp>
      <p:sp>
        <p:nvSpPr>
          <p:cNvPr id="999" name="Shape 999"/>
          <p:cNvSpPr txBox="1">
            <a:spLocks noGrp="1"/>
          </p:cNvSpPr>
          <p:nvPr>
            <p:ph type="body" idx="1"/>
          </p:nvPr>
        </p:nvSpPr>
        <p:spPr>
          <a:xfrm>
            <a:off x="412750" y="609600"/>
            <a:ext cx="8536200" cy="5786400"/>
          </a:xfrm>
          <a:prstGeom prst="rect">
            <a:avLst/>
          </a:prstGeom>
        </p:spPr>
        <p:txBody>
          <a:bodyPr spcFirstLastPara="1" wrap="square" lIns="0" tIns="0" rIns="0" bIns="0" anchor="t" anchorCtr="0">
            <a:noAutofit/>
          </a:bodyPr>
          <a:lstStyle/>
          <a:p>
            <a:pPr lvl="0" indent="-342900">
              <a:buSzPts val="1800"/>
              <a:buChar char="●"/>
            </a:pPr>
            <a:r>
              <a:rPr lang="en-US" sz="1800" dirty="0"/>
              <a:t>Authenticating body for each eligible user group would develop additional safeguards specific to the relevant eligible user group, and incorporated in the code of conduct. </a:t>
            </a:r>
          </a:p>
          <a:p>
            <a:pPr lvl="0" indent="-342900">
              <a:buSzPts val="1800"/>
              <a:buChar char="●"/>
            </a:pPr>
            <a:r>
              <a:rPr lang="en-US" sz="1800" dirty="0"/>
              <a:t>Authenticated users would be required to declare adherence to relevant code of conduct. </a:t>
            </a:r>
          </a:p>
          <a:p>
            <a:pPr lvl="0" indent="-342900">
              <a:buSzPts val="1800"/>
              <a:buChar char="●"/>
            </a:pPr>
            <a:r>
              <a:rPr lang="en-US" sz="1800" dirty="0"/>
              <a:t>Authenticating body would be responsible for monitoring and enforcing compliance with code of conduct.</a:t>
            </a:r>
          </a:p>
          <a:p>
            <a:pPr lvl="0" indent="-342900">
              <a:buSzPts val="1800"/>
              <a:buChar char="●"/>
            </a:pPr>
            <a:endParaRPr sz="1800" dirty="0"/>
          </a:p>
        </p:txBody>
      </p:sp>
    </p:spTree>
    <p:extLst>
      <p:ext uri="{BB962C8B-B14F-4D97-AF65-F5344CB8AC3E}">
        <p14:creationId xmlns:p14="http://schemas.microsoft.com/office/powerpoint/2010/main" val="1654069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3"/>
        <p:cNvGrpSpPr/>
        <p:nvPr/>
      </p:nvGrpSpPr>
      <p:grpSpPr>
        <a:xfrm>
          <a:off x="0" y="0"/>
          <a:ext cx="0" cy="0"/>
          <a:chOff x="0" y="0"/>
          <a:chExt cx="0" cy="0"/>
        </a:xfrm>
      </p:grpSpPr>
      <p:sp>
        <p:nvSpPr>
          <p:cNvPr id="1214" name="Shape 1214"/>
          <p:cNvSpPr txBox="1"/>
          <p:nvPr/>
        </p:nvSpPr>
        <p:spPr>
          <a:xfrm>
            <a:off x="2543489" y="1552703"/>
            <a:ext cx="6600509" cy="32988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Visit us at </a:t>
            </a:r>
            <a:r>
              <a:rPr lang="en-US" sz="2000" b="1" i="0" u="none" strike="noStrike" cap="none">
                <a:solidFill>
                  <a:schemeClr val="lt1"/>
                </a:solidFill>
                <a:latin typeface="Arial"/>
                <a:ea typeface="Arial"/>
                <a:cs typeface="Arial"/>
                <a:sym typeface="Arial"/>
              </a:rPr>
              <a:t>icann.org</a:t>
            </a:r>
            <a:endParaRPr sz="2000" b="1" i="0" u="none" strike="noStrike" cap="none">
              <a:solidFill>
                <a:schemeClr val="lt1"/>
              </a:solidFill>
              <a:latin typeface="Arial"/>
              <a:ea typeface="Arial"/>
              <a:cs typeface="Arial"/>
              <a:sym typeface="Arial"/>
            </a:endParaRPr>
          </a:p>
        </p:txBody>
      </p:sp>
      <p:sp>
        <p:nvSpPr>
          <p:cNvPr id="1215" name="Shape 1215"/>
          <p:cNvSpPr txBox="1"/>
          <p:nvPr/>
        </p:nvSpPr>
        <p:spPr>
          <a:xfrm>
            <a:off x="2543489" y="1049144"/>
            <a:ext cx="5230690" cy="32594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2700"/>
              <a:buFont typeface="Arial"/>
              <a:buNone/>
            </a:pPr>
            <a:r>
              <a:rPr lang="en-US" sz="2700" b="1" i="0" u="none" strike="noStrike" cap="none">
                <a:solidFill>
                  <a:schemeClr val="lt1"/>
                </a:solidFill>
                <a:latin typeface="Arial"/>
                <a:ea typeface="Arial"/>
                <a:cs typeface="Arial"/>
                <a:sym typeface="Arial"/>
              </a:rPr>
              <a:t>Thank You and Questions</a:t>
            </a:r>
            <a:endParaRPr sz="1400" b="0" i="0" u="none" strike="noStrike" cap="none">
              <a:solidFill>
                <a:srgbClr val="000000"/>
              </a:solidFill>
              <a:latin typeface="Arial"/>
              <a:ea typeface="Arial"/>
              <a:cs typeface="Arial"/>
              <a:sym typeface="Arial"/>
            </a:endParaRPr>
          </a:p>
        </p:txBody>
      </p:sp>
      <p:sp>
        <p:nvSpPr>
          <p:cNvPr id="1216" name="Shape 1216"/>
          <p:cNvSpPr txBox="1"/>
          <p:nvPr/>
        </p:nvSpPr>
        <p:spPr>
          <a:xfrm>
            <a:off x="2543489" y="1865312"/>
            <a:ext cx="5973449" cy="34654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Email: email</a:t>
            </a:r>
            <a:endParaRPr sz="1400" b="0" i="0" u="none" strike="noStrike" cap="none">
              <a:solidFill>
                <a:srgbClr val="000000"/>
              </a:solidFill>
              <a:latin typeface="Arial"/>
              <a:ea typeface="Arial"/>
              <a:cs typeface="Arial"/>
              <a:sym typeface="Arial"/>
            </a:endParaRPr>
          </a:p>
        </p:txBody>
      </p:sp>
      <p:pic>
        <p:nvPicPr>
          <p:cNvPr id="1217" name="Shape 1217"/>
          <p:cNvPicPr preferRelativeResize="0"/>
          <p:nvPr/>
        </p:nvPicPr>
        <p:blipFill rotWithShape="1">
          <a:blip r:embed="rId3">
            <a:alphaModFix/>
          </a:blip>
          <a:srcRect/>
          <a:stretch/>
        </p:blipFill>
        <p:spPr>
          <a:xfrm>
            <a:off x="0" y="687760"/>
            <a:ext cx="9132932" cy="1879531"/>
          </a:xfrm>
          <a:prstGeom prst="rect">
            <a:avLst/>
          </a:prstGeom>
          <a:noFill/>
          <a:ln>
            <a:noFill/>
          </a:ln>
        </p:spPr>
      </p:pic>
      <p:sp>
        <p:nvSpPr>
          <p:cNvPr id="1218" name="Shape 1218"/>
          <p:cNvSpPr txBox="1"/>
          <p:nvPr/>
        </p:nvSpPr>
        <p:spPr>
          <a:xfrm>
            <a:off x="609600" y="3161127"/>
            <a:ext cx="7907338" cy="249735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40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For more information see ICANN’s </a:t>
            </a:r>
            <a:r>
              <a:rPr lang="en-US" sz="1400" b="0" i="0" u="none" strike="noStrike" cap="none" dirty="0">
                <a:solidFill>
                  <a:srgbClr val="000000"/>
                </a:solidFill>
                <a:latin typeface="Arial"/>
                <a:ea typeface="Arial"/>
                <a:cs typeface="Arial"/>
                <a:sym typeface="Arial"/>
                <a:hlinkClick r:id="rId4"/>
              </a:rPr>
              <a:t>Data Protection/Privacy Issues page</a:t>
            </a:r>
            <a:r>
              <a:rPr lang="en-US" sz="1400" b="0" i="0" u="none" strike="noStrike" cap="none" dirty="0">
                <a:solidFill>
                  <a:srgbClr val="000000"/>
                </a:solidFill>
                <a:latin typeface="Arial"/>
                <a:ea typeface="Arial"/>
                <a:cs typeface="Arial"/>
                <a:sym typeface="Arial"/>
              </a:rPr>
              <a:t>. </a:t>
            </a:r>
          </a:p>
          <a:p>
            <a:pPr marL="0" marR="0" lvl="0" indent="0" algn="l" rtl="0">
              <a:lnSpc>
                <a:spcPct val="100000"/>
              </a:lnSpc>
              <a:spcBef>
                <a:spcPts val="400"/>
              </a:spcBef>
              <a:spcAft>
                <a:spcPts val="0"/>
              </a:spcAft>
              <a:buClr>
                <a:srgbClr val="000000"/>
              </a:buClr>
              <a:buSzPts val="1400"/>
              <a:buFont typeface="Arial"/>
              <a:buNone/>
            </a:pPr>
            <a:r>
              <a:rPr lang="en-US" dirty="0"/>
              <a:t>Or email </a:t>
            </a:r>
            <a:r>
              <a:rPr lang="en-US" dirty="0">
                <a:hlinkClick r:id="rId5"/>
              </a:rPr>
              <a:t>gdpr@icann.org</a:t>
            </a:r>
            <a:r>
              <a:rPr lang="en-US" dirty="0"/>
              <a:t>. </a:t>
            </a:r>
            <a:endParaRPr sz="1400" b="0" i="0" u="none" strike="noStrike" cap="none" dirty="0">
              <a:solidFill>
                <a:srgbClr val="000000"/>
              </a:solidFill>
              <a:latin typeface="Arial"/>
              <a:ea typeface="Arial"/>
              <a:cs typeface="Arial"/>
              <a:sym typeface="Arial"/>
            </a:endParaRPr>
          </a:p>
        </p:txBody>
      </p:sp>
      <p:sp>
        <p:nvSpPr>
          <p:cNvPr id="1219" name="Shape 1219"/>
          <p:cNvSpPr/>
          <p:nvPr/>
        </p:nvSpPr>
        <p:spPr>
          <a:xfrm>
            <a:off x="2417736" y="1459424"/>
            <a:ext cx="4494508" cy="836760"/>
          </a:xfrm>
          <a:prstGeom prst="rect">
            <a:avLst/>
          </a:prstGeom>
          <a:solidFill>
            <a:srgbClr val="2B88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Shape 944"/>
          <p:cNvSpPr txBox="1">
            <a:spLocks noGrp="1"/>
          </p:cNvSpPr>
          <p:nvPr>
            <p:ph type="title"/>
          </p:nvPr>
        </p:nvSpPr>
        <p:spPr>
          <a:xfrm>
            <a:off x="2061883" y="761997"/>
            <a:ext cx="6382512" cy="253336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US" dirty="0"/>
              <a:t>Draft Framework Elements for </a:t>
            </a:r>
            <a:r>
              <a:rPr lang="en-US" sz="3600" b="1" i="0" u="none" strike="noStrike" cap="none" dirty="0">
                <a:solidFill>
                  <a:schemeClr val="lt1"/>
                </a:solidFill>
                <a:latin typeface="Arial"/>
                <a:ea typeface="Arial"/>
                <a:cs typeface="Arial"/>
                <a:sym typeface="Arial"/>
              </a:rPr>
              <a:t>Unified Access Model</a:t>
            </a:r>
            <a:endParaRPr sz="3600" b="1" i="0" u="none" strike="noStrike" cap="none" dirty="0">
              <a:solidFill>
                <a:schemeClr val="lt1"/>
              </a:solidFill>
              <a:latin typeface="Arial"/>
              <a:ea typeface="Arial"/>
              <a:cs typeface="Arial"/>
              <a:sym typeface="Arial"/>
            </a:endParaRPr>
          </a:p>
        </p:txBody>
      </p:sp>
      <p:sp>
        <p:nvSpPr>
          <p:cNvPr id="946" name="Shape 946"/>
          <p:cNvSpPr txBox="1">
            <a:spLocks noGrp="1"/>
          </p:cNvSpPr>
          <p:nvPr>
            <p:ph type="body" idx="2"/>
          </p:nvPr>
        </p:nvSpPr>
        <p:spPr>
          <a:xfrm>
            <a:off x="2070848" y="5301687"/>
            <a:ext cx="6382512" cy="27360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ICANN62</a:t>
            </a: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Shape 998"/>
          <p:cNvSpPr txBox="1">
            <a:spLocks noGrp="1"/>
          </p:cNvSpPr>
          <p:nvPr>
            <p:ph type="title"/>
          </p:nvPr>
        </p:nvSpPr>
        <p:spPr>
          <a:xfrm>
            <a:off x="228600" y="74800"/>
            <a:ext cx="8976900" cy="45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B3458"/>
              </a:buClr>
              <a:buSzPts val="2100"/>
              <a:buFont typeface="Arial"/>
              <a:buNone/>
            </a:pPr>
            <a:r>
              <a:rPr lang="en-US" dirty="0"/>
              <a:t>Background of Proposed Unified Access Model</a:t>
            </a:r>
            <a:endParaRPr i="0" u="none" strike="noStrike" cap="none" dirty="0">
              <a:solidFill>
                <a:srgbClr val="0B3458"/>
              </a:solidFill>
            </a:endParaRPr>
          </a:p>
        </p:txBody>
      </p:sp>
      <p:sp>
        <p:nvSpPr>
          <p:cNvPr id="999" name="Shape 999"/>
          <p:cNvSpPr txBox="1">
            <a:spLocks noGrp="1"/>
          </p:cNvSpPr>
          <p:nvPr>
            <p:ph type="body" idx="1"/>
          </p:nvPr>
        </p:nvSpPr>
        <p:spPr>
          <a:xfrm>
            <a:off x="412750" y="609600"/>
            <a:ext cx="8536200" cy="5786400"/>
          </a:xfrm>
          <a:prstGeom prst="rect">
            <a:avLst/>
          </a:prstGeom>
        </p:spPr>
        <p:txBody>
          <a:bodyPr spcFirstLastPara="1" wrap="square" lIns="0" tIns="0" rIns="0" bIns="0" anchor="t" anchorCtr="0">
            <a:noAutofit/>
          </a:bodyPr>
          <a:lstStyle/>
          <a:p>
            <a:pPr lvl="0" indent="-342900">
              <a:buSzPts val="1800"/>
              <a:buChar char="●"/>
            </a:pPr>
            <a:r>
              <a:rPr lang="en-US" sz="1800" dirty="0"/>
              <a:t>Begun discussions on UAM with community in 2017</a:t>
            </a:r>
          </a:p>
          <a:p>
            <a:pPr lvl="1" indent="-342900">
              <a:buSzPts val="1800"/>
              <a:buChar char="●"/>
            </a:pPr>
            <a:r>
              <a:rPr lang="en-US" sz="1800" dirty="0"/>
              <a:t>Contemplated in Calzone, Cookbook and Temporary Specification</a:t>
            </a:r>
          </a:p>
          <a:p>
            <a:pPr indent="-342900">
              <a:buSzPts val="1800"/>
              <a:buChar char="●"/>
            </a:pPr>
            <a:r>
              <a:rPr lang="en-US" sz="1800" dirty="0"/>
              <a:t>WP29 (predecessor to European Data Protection Board) noted in 11 April letter: </a:t>
            </a:r>
            <a:r>
              <a:rPr lang="en-US" sz="1800" i="1" dirty="0"/>
              <a:t>“expects ICANN to develop and implement a WHOIS model which will enable legitimate uses by relevant stakeholders, such as law enforcement, of personal data concerning registrants in compliance with the GDPR, without leading to an unlimited publication of those data. In this respect the WP29 encourages ICANN to develop appropriate policies and procedures applicable to incidental and systematic requests for access to WHOIS data, in particular for access by law enforcement entities.”</a:t>
            </a:r>
          </a:p>
          <a:p>
            <a:pPr indent="-342900">
              <a:buSzPts val="1800"/>
              <a:buChar char="●"/>
            </a:pPr>
            <a:r>
              <a:rPr lang="en-US" sz="1800" dirty="0">
                <a:solidFill>
                  <a:schemeClr val="tx1"/>
                </a:solidFill>
              </a:rPr>
              <a:t>Framework considers elements from other community discussions regarding access to non-public WHOIS data.</a:t>
            </a:r>
          </a:p>
          <a:p>
            <a:pPr indent="-342900">
              <a:buSzPts val="1800"/>
              <a:buChar char="●"/>
            </a:pPr>
            <a:r>
              <a:rPr lang="en-US" sz="1800" dirty="0">
                <a:solidFill>
                  <a:schemeClr val="tx1"/>
                </a:solidFill>
              </a:rPr>
              <a:t>Seeks to provide a unified approach for relevant Eligible User Groups to access non-public WHOIS data by complying with safeguards reflected in agreed on codes of conduct. </a:t>
            </a:r>
          </a:p>
          <a:p>
            <a:pPr indent="-342900">
              <a:buSzPts val="1800"/>
              <a:buChar char="●"/>
            </a:pPr>
            <a:r>
              <a:rPr lang="en-US" sz="1800" dirty="0">
                <a:solidFill>
                  <a:schemeClr val="tx1"/>
                </a:solidFill>
              </a:rPr>
              <a:t>ICANN intends to discuss this model with EDPB to gain further legal clarity, which will help community in its policy discussions. </a:t>
            </a:r>
          </a:p>
        </p:txBody>
      </p:sp>
    </p:spTree>
    <p:extLst>
      <p:ext uri="{BB962C8B-B14F-4D97-AF65-F5344CB8AC3E}">
        <p14:creationId xmlns:p14="http://schemas.microsoft.com/office/powerpoint/2010/main" val="563785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Shape 998"/>
          <p:cNvSpPr txBox="1">
            <a:spLocks noGrp="1"/>
          </p:cNvSpPr>
          <p:nvPr>
            <p:ph type="title"/>
          </p:nvPr>
        </p:nvSpPr>
        <p:spPr>
          <a:xfrm>
            <a:off x="228600" y="74800"/>
            <a:ext cx="8976900" cy="45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B3458"/>
              </a:buClr>
              <a:buSzPts val="2100"/>
              <a:buFont typeface="Arial"/>
              <a:buNone/>
            </a:pPr>
            <a:r>
              <a:rPr lang="en-US" dirty="0"/>
              <a:t>Overview of Proposed Unified Access Model</a:t>
            </a:r>
            <a:endParaRPr i="0" u="none" strike="noStrike" cap="none" dirty="0">
              <a:solidFill>
                <a:srgbClr val="0B3458"/>
              </a:solidFill>
            </a:endParaRPr>
          </a:p>
        </p:txBody>
      </p:sp>
      <p:sp>
        <p:nvSpPr>
          <p:cNvPr id="999" name="Shape 999"/>
          <p:cNvSpPr txBox="1">
            <a:spLocks noGrp="1"/>
          </p:cNvSpPr>
          <p:nvPr>
            <p:ph type="body" idx="1"/>
          </p:nvPr>
        </p:nvSpPr>
        <p:spPr>
          <a:xfrm>
            <a:off x="412750" y="609600"/>
            <a:ext cx="8536200" cy="5786400"/>
          </a:xfrm>
          <a:prstGeom prst="rect">
            <a:avLst/>
          </a:prstGeom>
        </p:spPr>
        <p:txBody>
          <a:bodyPr spcFirstLastPara="1" wrap="square" lIns="0" tIns="0" rIns="0" bIns="0" anchor="t" anchorCtr="0">
            <a:noAutofit/>
          </a:bodyPr>
          <a:lstStyle/>
          <a:p>
            <a:pPr lvl="0" indent="-342900">
              <a:buSzPts val="1800"/>
              <a:buChar char="●"/>
            </a:pPr>
            <a:r>
              <a:rPr lang="en-US" sz="1800" dirty="0"/>
              <a:t>High-level framework elements to be addressed in a proposed Unified Access Model for continued access to full WHOIS data for users with legitimate purposes. </a:t>
            </a:r>
            <a:endParaRPr lang="en-US" sz="1800" strike="sngStrike" dirty="0"/>
          </a:p>
          <a:p>
            <a:pPr lvl="0" indent="-342900">
              <a:buSzPts val="1800"/>
              <a:buChar char="●"/>
            </a:pPr>
            <a:r>
              <a:rPr lang="en-US" sz="1800" dirty="0"/>
              <a:t>Shared with community for their feedback and input.</a:t>
            </a:r>
          </a:p>
          <a:p>
            <a:pPr lvl="0" indent="-342900">
              <a:buSzPts val="1800"/>
              <a:buChar char="●"/>
            </a:pPr>
            <a:r>
              <a:rPr lang="en-US" sz="1800" dirty="0"/>
              <a:t>Also intend to discuss with European Data Protection Board to ensure the model is in line with the GDPR. </a:t>
            </a:r>
          </a:p>
          <a:p>
            <a:pPr indent="-342900">
              <a:buSzPts val="1800"/>
              <a:buFont typeface="Noto Sans Symbols"/>
              <a:buChar char="●"/>
            </a:pPr>
            <a:r>
              <a:rPr lang="en-US" sz="1800" dirty="0"/>
              <a:t>Aim to foster dialogue with DPAs to develop legal certainty for all parties, particularly as community progresses in policy development work. </a:t>
            </a:r>
          </a:p>
          <a:p>
            <a:pPr lvl="0" indent="-342900">
              <a:buSzPts val="1800"/>
              <a:buChar char="●"/>
            </a:pPr>
            <a:r>
              <a:rPr lang="en-US" sz="1800" dirty="0"/>
              <a:t>Elements include: </a:t>
            </a:r>
          </a:p>
          <a:p>
            <a:pPr lvl="1" indent="-342900">
              <a:buSzPts val="1800"/>
              <a:buChar char="●"/>
            </a:pPr>
            <a:r>
              <a:rPr lang="en-US" sz="1800" dirty="0"/>
              <a:t>Eligibility</a:t>
            </a:r>
          </a:p>
          <a:p>
            <a:pPr lvl="1" indent="-342900">
              <a:buSzPts val="1800"/>
              <a:buChar char="●"/>
            </a:pPr>
            <a:r>
              <a:rPr lang="en-US" sz="1800" dirty="0"/>
              <a:t>Process Details</a:t>
            </a:r>
          </a:p>
          <a:p>
            <a:pPr lvl="1" indent="-342900">
              <a:buSzPts val="1800"/>
              <a:buChar char="●"/>
            </a:pPr>
            <a:r>
              <a:rPr lang="en-US" sz="1800" dirty="0"/>
              <a:t>Technical Details</a:t>
            </a:r>
          </a:p>
          <a:p>
            <a:pPr lvl="1" indent="-342900">
              <a:buSzPts val="1800"/>
              <a:buChar char="●"/>
            </a:pPr>
            <a:r>
              <a:rPr lang="en-US" sz="1800" dirty="0"/>
              <a:t>Codes of Conduct for Accessing Non-Public WHOIS Data </a:t>
            </a:r>
            <a:endParaRPr sz="1800" i="1" dirty="0"/>
          </a:p>
        </p:txBody>
      </p:sp>
    </p:spTree>
    <p:extLst>
      <p:ext uri="{BB962C8B-B14F-4D97-AF65-F5344CB8AC3E}">
        <p14:creationId xmlns:p14="http://schemas.microsoft.com/office/powerpoint/2010/main" val="1547453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Shape 998"/>
          <p:cNvSpPr txBox="1">
            <a:spLocks noGrp="1"/>
          </p:cNvSpPr>
          <p:nvPr>
            <p:ph type="title"/>
          </p:nvPr>
        </p:nvSpPr>
        <p:spPr>
          <a:xfrm>
            <a:off x="228600" y="74800"/>
            <a:ext cx="8976900" cy="45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B3458"/>
              </a:buClr>
              <a:buSzPts val="2100"/>
              <a:buFont typeface="Arial"/>
              <a:buNone/>
            </a:pPr>
            <a:r>
              <a:rPr lang="en-US" dirty="0"/>
              <a:t>Proposed Unified Access Model: Eligibility</a:t>
            </a:r>
            <a:endParaRPr i="0" u="none" strike="noStrike" cap="none" dirty="0">
              <a:solidFill>
                <a:srgbClr val="0B3458"/>
              </a:solidFill>
            </a:endParaRPr>
          </a:p>
        </p:txBody>
      </p:sp>
      <p:sp>
        <p:nvSpPr>
          <p:cNvPr id="999" name="Shape 999"/>
          <p:cNvSpPr txBox="1">
            <a:spLocks noGrp="1"/>
          </p:cNvSpPr>
          <p:nvPr>
            <p:ph type="body" idx="1"/>
          </p:nvPr>
        </p:nvSpPr>
        <p:spPr>
          <a:xfrm>
            <a:off x="412750" y="609600"/>
            <a:ext cx="8536200" cy="5786400"/>
          </a:xfrm>
          <a:prstGeom prst="rect">
            <a:avLst/>
          </a:prstGeom>
        </p:spPr>
        <p:txBody>
          <a:bodyPr spcFirstLastPara="1" wrap="square" lIns="0" tIns="0" rIns="0" bIns="0" anchor="t" anchorCtr="0">
            <a:noAutofit/>
          </a:bodyPr>
          <a:lstStyle/>
          <a:p>
            <a:pPr marL="114300" lvl="0" indent="0">
              <a:buSzPts val="1800"/>
              <a:buNone/>
            </a:pPr>
            <a:r>
              <a:rPr lang="en-US" sz="1800" b="1" i="1" dirty="0">
                <a:solidFill>
                  <a:schemeClr val="tx1"/>
                </a:solidFill>
              </a:rPr>
              <a:t>Who would be eligible, who would determine eligibility, how would the authentication requirements for legitimate users be developed. </a:t>
            </a:r>
          </a:p>
          <a:p>
            <a:pPr lvl="0" indent="-342900">
              <a:buSzPts val="1800"/>
              <a:buChar char="●"/>
            </a:pPr>
            <a:r>
              <a:rPr lang="en-US" sz="1800" dirty="0">
                <a:solidFill>
                  <a:schemeClr val="tx1"/>
                </a:solidFill>
              </a:rPr>
              <a:t>Who would be eligible for continued access</a:t>
            </a:r>
          </a:p>
          <a:p>
            <a:pPr lvl="1" indent="-342900">
              <a:buSzPts val="1800"/>
              <a:buChar char="●"/>
            </a:pPr>
            <a:r>
              <a:rPr lang="en-US" sz="1800" dirty="0"/>
              <a:t>Defined set of eligible user groups would be those with legitimate interests who are bound by codes of conduct requiring adequate measures of protection. </a:t>
            </a:r>
          </a:p>
          <a:p>
            <a:pPr lvl="1" indent="-342900">
              <a:buSzPts val="1800"/>
              <a:buChar char="●"/>
            </a:pPr>
            <a:r>
              <a:rPr lang="en-US" sz="1800" dirty="0"/>
              <a:t>Registry Operator and Registrar would continue to be required to provide reasonable access, consistent with the balancing required by the GDPR, to other third parties on the basis of a legitimate interest, except where overridden by GDPR. </a:t>
            </a:r>
          </a:p>
          <a:p>
            <a:pPr indent="-342900">
              <a:buSzPts val="1800"/>
              <a:buChar char="●"/>
            </a:pPr>
            <a:r>
              <a:rPr lang="en-US" sz="1800" dirty="0">
                <a:solidFill>
                  <a:schemeClr val="tx1"/>
                </a:solidFill>
              </a:rPr>
              <a:t>Who would determines eligibility: </a:t>
            </a:r>
          </a:p>
          <a:p>
            <a:pPr lvl="1" indent="-342900">
              <a:buSzPts val="1800"/>
              <a:buChar char="●"/>
            </a:pPr>
            <a:r>
              <a:rPr lang="en-US" sz="1800" dirty="0"/>
              <a:t>Governments within the European Economic Area (who also are members of the GAC) would identify or facilitate identification of broad categories of eligible user groups. </a:t>
            </a:r>
          </a:p>
          <a:p>
            <a:pPr lvl="1" indent="-342900">
              <a:buSzPts val="1800"/>
              <a:buChar char="●"/>
            </a:pPr>
            <a:r>
              <a:rPr lang="en-US" sz="1800" dirty="0"/>
              <a:t>ICANN org would engage with other governments through the GAC to identify specific eligible user groups, e.g. intellectual property rights holders, law enforcement authorities, operational security researchers, and individual registrants.</a:t>
            </a:r>
          </a:p>
        </p:txBody>
      </p:sp>
    </p:spTree>
    <p:extLst>
      <p:ext uri="{BB962C8B-B14F-4D97-AF65-F5344CB8AC3E}">
        <p14:creationId xmlns:p14="http://schemas.microsoft.com/office/powerpoint/2010/main" val="4195860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Shape 998"/>
          <p:cNvSpPr txBox="1">
            <a:spLocks noGrp="1"/>
          </p:cNvSpPr>
          <p:nvPr>
            <p:ph type="title"/>
          </p:nvPr>
        </p:nvSpPr>
        <p:spPr>
          <a:xfrm>
            <a:off x="228600" y="74800"/>
            <a:ext cx="8976900" cy="45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B3458"/>
              </a:buClr>
              <a:buSzPts val="2100"/>
              <a:buFont typeface="Arial"/>
              <a:buNone/>
            </a:pPr>
            <a:r>
              <a:rPr lang="en-US" dirty="0"/>
              <a:t>Proposed Unified Access Model: Eligibility</a:t>
            </a:r>
            <a:endParaRPr i="0" u="none" strike="noStrike" cap="none" dirty="0">
              <a:solidFill>
                <a:srgbClr val="0B3458"/>
              </a:solidFill>
            </a:endParaRPr>
          </a:p>
        </p:txBody>
      </p:sp>
      <p:sp>
        <p:nvSpPr>
          <p:cNvPr id="999" name="Shape 999"/>
          <p:cNvSpPr txBox="1">
            <a:spLocks noGrp="1"/>
          </p:cNvSpPr>
          <p:nvPr>
            <p:ph type="body" idx="1"/>
          </p:nvPr>
        </p:nvSpPr>
        <p:spPr>
          <a:xfrm>
            <a:off x="412750" y="609600"/>
            <a:ext cx="8536200" cy="5786400"/>
          </a:xfrm>
          <a:prstGeom prst="rect">
            <a:avLst/>
          </a:prstGeom>
        </p:spPr>
        <p:txBody>
          <a:bodyPr spcFirstLastPara="1" wrap="square" lIns="0" tIns="0" rIns="0" bIns="0" anchor="t" anchorCtr="0">
            <a:noAutofit/>
          </a:bodyPr>
          <a:lstStyle/>
          <a:p>
            <a:pPr marL="114300" lvl="0" indent="0">
              <a:buSzPts val="1800"/>
              <a:buNone/>
            </a:pPr>
            <a:r>
              <a:rPr lang="en-US" sz="1800" b="1" i="1" dirty="0">
                <a:solidFill>
                  <a:schemeClr val="tx1"/>
                </a:solidFill>
              </a:rPr>
              <a:t>How would authentication requirements for legitimate users be developed? </a:t>
            </a:r>
          </a:p>
          <a:p>
            <a:pPr indent="-342900">
              <a:buSzPts val="1800"/>
              <a:buChar char="●"/>
            </a:pPr>
            <a:r>
              <a:rPr lang="en-US" sz="1800" dirty="0"/>
              <a:t>For law enforcement: Developed by their respective governments, who would serve as authenticating bodies.</a:t>
            </a:r>
          </a:p>
          <a:p>
            <a:pPr indent="-342900">
              <a:buSzPts val="1800"/>
              <a:buChar char="●"/>
            </a:pPr>
            <a:r>
              <a:rPr lang="en-US" sz="1800" dirty="0"/>
              <a:t>For private third-parties: ICANN would consult with the GAC on identifying relevant bodies with expertise to authenticate users</a:t>
            </a:r>
          </a:p>
          <a:p>
            <a:pPr indent="-342900">
              <a:buSzPts val="1800"/>
              <a:buChar char="●"/>
            </a:pPr>
            <a:r>
              <a:rPr lang="en-US" sz="1800" dirty="0"/>
              <a:t>If GAC is unable to assist in identifying Authenticating Bodies, ICANN would work with the broader community to identify such groups. </a:t>
            </a:r>
          </a:p>
          <a:p>
            <a:pPr indent="-342900">
              <a:buSzPts val="1800"/>
              <a:buChar char="●"/>
            </a:pPr>
            <a:r>
              <a:rPr lang="en-US" sz="1800" dirty="0"/>
              <a:t>Specific user groups automatically approved for access via the Unified Access Model for specific legitimate purposes </a:t>
            </a:r>
            <a:r>
              <a:rPr lang="en-US" sz="1800" dirty="0" smtClean="0"/>
              <a:t>include </a:t>
            </a:r>
            <a:r>
              <a:rPr lang="en-US" sz="1800" dirty="0"/>
              <a:t>ICANN for the purpose of contractual compliance enforcement, and registrars for the purpose of facilitating the transfer of domain names. </a:t>
            </a:r>
          </a:p>
          <a:p>
            <a:pPr lvl="2" indent="-342900">
              <a:buSzPts val="1800"/>
              <a:buChar char="●"/>
            </a:pPr>
            <a:endParaRPr lang="en-US" sz="1800" dirty="0"/>
          </a:p>
        </p:txBody>
      </p:sp>
    </p:spTree>
    <p:extLst>
      <p:ext uri="{BB962C8B-B14F-4D97-AF65-F5344CB8AC3E}">
        <p14:creationId xmlns:p14="http://schemas.microsoft.com/office/powerpoint/2010/main" val="2498242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Shape 998"/>
          <p:cNvSpPr txBox="1">
            <a:spLocks noGrp="1"/>
          </p:cNvSpPr>
          <p:nvPr>
            <p:ph type="title"/>
          </p:nvPr>
        </p:nvSpPr>
        <p:spPr>
          <a:xfrm>
            <a:off x="228600" y="74800"/>
            <a:ext cx="8976900" cy="450600"/>
          </a:xfrm>
          <a:prstGeom prst="rect">
            <a:avLst/>
          </a:prstGeom>
          <a:noFill/>
          <a:ln>
            <a:noFill/>
          </a:ln>
        </p:spPr>
        <p:txBody>
          <a:bodyPr spcFirstLastPara="1" wrap="square" lIns="91425" tIns="45700" rIns="91425" bIns="45700" anchor="t" anchorCtr="0">
            <a:noAutofit/>
          </a:bodyPr>
          <a:lstStyle/>
          <a:p>
            <a:pPr lvl="0"/>
            <a:r>
              <a:rPr lang="en-US" dirty="0"/>
              <a:t>Proposed Unified Access Model: Process Details</a:t>
            </a:r>
            <a:endParaRPr i="0" u="none" strike="noStrike" cap="none" dirty="0">
              <a:solidFill>
                <a:srgbClr val="0B3458"/>
              </a:solidFill>
              <a:highlight>
                <a:srgbClr val="FFFF00"/>
              </a:highlight>
            </a:endParaRPr>
          </a:p>
        </p:txBody>
      </p:sp>
      <p:sp>
        <p:nvSpPr>
          <p:cNvPr id="999" name="Shape 999"/>
          <p:cNvSpPr txBox="1">
            <a:spLocks noGrp="1"/>
          </p:cNvSpPr>
          <p:nvPr>
            <p:ph type="body" idx="1"/>
          </p:nvPr>
        </p:nvSpPr>
        <p:spPr>
          <a:xfrm>
            <a:off x="412750" y="609600"/>
            <a:ext cx="8536200" cy="5786400"/>
          </a:xfrm>
          <a:prstGeom prst="rect">
            <a:avLst/>
          </a:prstGeom>
        </p:spPr>
        <p:txBody>
          <a:bodyPr spcFirstLastPara="1" wrap="square" lIns="0" tIns="0" rIns="0" bIns="0" anchor="t" anchorCtr="0">
            <a:noAutofit/>
          </a:bodyPr>
          <a:lstStyle/>
          <a:p>
            <a:pPr marL="114300" lvl="0" indent="0">
              <a:buSzPts val="1800"/>
              <a:buNone/>
            </a:pPr>
            <a:r>
              <a:rPr lang="en-US" sz="1800" b="1" i="1" dirty="0"/>
              <a:t>How would the overall process for accessing non-public data work?</a:t>
            </a:r>
          </a:p>
          <a:p>
            <a:pPr lvl="0" indent="-342900">
              <a:buSzPts val="1800"/>
              <a:buChar char="●"/>
            </a:pPr>
            <a:r>
              <a:rPr lang="en-US" sz="1800" dirty="0"/>
              <a:t>Registry operators and registrars would be required to provide access to non-public data under this model, as permitted under local laws and the demonstration of legitimate interests.</a:t>
            </a:r>
          </a:p>
          <a:p>
            <a:pPr lvl="0" indent="-342900">
              <a:buSzPts val="1800"/>
              <a:buChar char="●"/>
            </a:pPr>
            <a:r>
              <a:rPr lang="en-US" sz="1800" dirty="0"/>
              <a:t>A requestor would submit to the approval process required by the relevant Authenticating Body and would be required to sign the relevant Code of Conduct, if approved. A centralized “credential provider” would grant the required token/credential to be presented to the registry operator or registrar along with their legitimate purpose to access non-public WHOIS data before querying the requested records. There are two options for who this “credential provider would be: </a:t>
            </a:r>
          </a:p>
          <a:p>
            <a:pPr lvl="1" indent="-342900">
              <a:buSzPts val="1800"/>
              <a:buChar char="●"/>
            </a:pPr>
            <a:r>
              <a:rPr lang="en-US" sz="1800" dirty="0"/>
              <a:t>1. The Authenticating Body would direct the user to a centralized “credential provider” who would grant the user the required token/credential to be presented to the registry operator or registrar; or</a:t>
            </a:r>
          </a:p>
          <a:p>
            <a:pPr lvl="1" indent="-342900">
              <a:buSzPts val="1800"/>
              <a:buChar char="●"/>
            </a:pPr>
            <a:r>
              <a:rPr lang="en-US" sz="1800" dirty="0"/>
              <a:t>2. The Authenticating Body would itself provide the required token/ credential to be presented to the registry operator or registrar. </a:t>
            </a:r>
          </a:p>
        </p:txBody>
      </p:sp>
    </p:spTree>
    <p:extLst>
      <p:ext uri="{BB962C8B-B14F-4D97-AF65-F5344CB8AC3E}">
        <p14:creationId xmlns:p14="http://schemas.microsoft.com/office/powerpoint/2010/main" val="1734610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Shape 998"/>
          <p:cNvSpPr txBox="1">
            <a:spLocks noGrp="1"/>
          </p:cNvSpPr>
          <p:nvPr>
            <p:ph type="title"/>
          </p:nvPr>
        </p:nvSpPr>
        <p:spPr>
          <a:xfrm>
            <a:off x="228600" y="74800"/>
            <a:ext cx="8976900" cy="450600"/>
          </a:xfrm>
          <a:prstGeom prst="rect">
            <a:avLst/>
          </a:prstGeom>
          <a:noFill/>
          <a:ln>
            <a:noFill/>
          </a:ln>
        </p:spPr>
        <p:txBody>
          <a:bodyPr spcFirstLastPara="1" wrap="square" lIns="91425" tIns="45700" rIns="91425" bIns="45700" anchor="t" anchorCtr="0">
            <a:noAutofit/>
          </a:bodyPr>
          <a:lstStyle/>
          <a:p>
            <a:pPr lvl="0"/>
            <a:r>
              <a:rPr lang="en-US" dirty="0"/>
              <a:t>Proposed Unified Access Model: Process Details</a:t>
            </a:r>
            <a:endParaRPr i="0" u="none" strike="noStrike" cap="none" dirty="0">
              <a:solidFill>
                <a:srgbClr val="0B3458"/>
              </a:solidFill>
              <a:highlight>
                <a:srgbClr val="FFFF00"/>
              </a:highlight>
            </a:endParaRPr>
          </a:p>
        </p:txBody>
      </p:sp>
      <p:sp>
        <p:nvSpPr>
          <p:cNvPr id="999" name="Shape 999"/>
          <p:cNvSpPr txBox="1">
            <a:spLocks noGrp="1"/>
          </p:cNvSpPr>
          <p:nvPr>
            <p:ph type="body" idx="1"/>
          </p:nvPr>
        </p:nvSpPr>
        <p:spPr>
          <a:xfrm>
            <a:off x="412750" y="609600"/>
            <a:ext cx="8536200" cy="5786400"/>
          </a:xfrm>
          <a:prstGeom prst="rect">
            <a:avLst/>
          </a:prstGeom>
        </p:spPr>
        <p:txBody>
          <a:bodyPr spcFirstLastPara="1" wrap="square" lIns="0" tIns="0" rIns="0" bIns="0" anchor="t" anchorCtr="0">
            <a:noAutofit/>
          </a:bodyPr>
          <a:lstStyle/>
          <a:p>
            <a:pPr lvl="0" indent="-342900">
              <a:buSzPts val="1800"/>
              <a:buChar char="●"/>
            </a:pPr>
            <a:r>
              <a:rPr lang="en-US" sz="1800" dirty="0"/>
              <a:t>ICANN org intends to seek input from EDPB on two approaches to the scope of data available to authenticated users: </a:t>
            </a:r>
          </a:p>
          <a:p>
            <a:pPr lvl="1" indent="-342900">
              <a:buSzPts val="1800"/>
              <a:buChar char="●"/>
            </a:pPr>
            <a:r>
              <a:rPr lang="en-US" sz="1800" dirty="0"/>
              <a:t>1. Authenticated users granted query-based access to the level/scope of non-public WHOIS data consistent with the identified legitimate purpose. </a:t>
            </a:r>
          </a:p>
          <a:p>
            <a:pPr lvl="1" indent="-342900">
              <a:buSzPts val="1800"/>
              <a:buChar char="●"/>
            </a:pPr>
            <a:r>
              <a:rPr lang="en-US" sz="1800" dirty="0"/>
              <a:t>2. Authenticated users granted query-based access to full WHOIS record. </a:t>
            </a:r>
          </a:p>
          <a:p>
            <a:pPr lvl="0" indent="-342900">
              <a:buSzPts val="1800"/>
              <a:buChar char="●"/>
            </a:pPr>
            <a:r>
              <a:rPr lang="en-US" sz="1800" dirty="0"/>
              <a:t>UAM would incorporate transparency requirements. For example, each Authenticating Body or centralized “credential provider” would maintain a list of the authenticated users. </a:t>
            </a:r>
          </a:p>
          <a:p>
            <a:pPr lvl="0" indent="-342900">
              <a:buSzPts val="1800"/>
              <a:buChar char="●"/>
            </a:pPr>
            <a:r>
              <a:rPr lang="en-US" sz="1800" dirty="0"/>
              <a:t>ICANN seeking further guidance from EDPB on requirements for logging queries. </a:t>
            </a:r>
          </a:p>
          <a:p>
            <a:pPr lvl="0" indent="-342900">
              <a:buSzPts val="1800"/>
              <a:buChar char="●"/>
            </a:pPr>
            <a:r>
              <a:rPr lang="en-US" sz="1800" dirty="0"/>
              <a:t>Some community members include the possibility of application fees and/or nominal fess to access non-public WHOIS data in their proposed models. This issue requires further study. </a:t>
            </a:r>
          </a:p>
          <a:p>
            <a:pPr indent="-342900">
              <a:buSzPts val="1800"/>
              <a:buFont typeface="Noto Sans Symbols"/>
              <a:buChar char="●"/>
            </a:pPr>
            <a:r>
              <a:rPr lang="en-US" sz="1800" dirty="0"/>
              <a:t>The model would be regularly reviewed for effectiveness.</a:t>
            </a:r>
          </a:p>
          <a:p>
            <a:pPr lvl="0" indent="-342900">
              <a:buSzPts val="1800"/>
              <a:buChar char="●"/>
            </a:pPr>
            <a:endParaRPr lang="en-US" sz="1800" dirty="0"/>
          </a:p>
        </p:txBody>
      </p:sp>
    </p:spTree>
    <p:extLst>
      <p:ext uri="{BB962C8B-B14F-4D97-AF65-F5344CB8AC3E}">
        <p14:creationId xmlns:p14="http://schemas.microsoft.com/office/powerpoint/2010/main" val="2881263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Shape 998"/>
          <p:cNvSpPr txBox="1">
            <a:spLocks noGrp="1"/>
          </p:cNvSpPr>
          <p:nvPr>
            <p:ph type="title"/>
          </p:nvPr>
        </p:nvSpPr>
        <p:spPr>
          <a:xfrm>
            <a:off x="228600" y="74800"/>
            <a:ext cx="8976900" cy="450600"/>
          </a:xfrm>
          <a:prstGeom prst="rect">
            <a:avLst/>
          </a:prstGeom>
          <a:noFill/>
          <a:ln>
            <a:noFill/>
          </a:ln>
        </p:spPr>
        <p:txBody>
          <a:bodyPr spcFirstLastPara="1" wrap="square" lIns="91425" tIns="45700" rIns="91425" bIns="45700" anchor="t" anchorCtr="0">
            <a:noAutofit/>
          </a:bodyPr>
          <a:lstStyle/>
          <a:p>
            <a:pPr lvl="0"/>
            <a:r>
              <a:rPr lang="en-US" dirty="0"/>
              <a:t>Proposed Unified Access Model: Technical Details</a:t>
            </a:r>
            <a:endParaRPr i="0" u="none" strike="noStrike" cap="none" dirty="0">
              <a:solidFill>
                <a:srgbClr val="0B3458"/>
              </a:solidFill>
            </a:endParaRPr>
          </a:p>
        </p:txBody>
      </p:sp>
      <p:sp>
        <p:nvSpPr>
          <p:cNvPr id="999" name="Shape 999"/>
          <p:cNvSpPr txBox="1">
            <a:spLocks noGrp="1"/>
          </p:cNvSpPr>
          <p:nvPr>
            <p:ph type="body" idx="1"/>
          </p:nvPr>
        </p:nvSpPr>
        <p:spPr>
          <a:xfrm>
            <a:off x="412750" y="609600"/>
            <a:ext cx="8536200" cy="5786400"/>
          </a:xfrm>
          <a:prstGeom prst="rect">
            <a:avLst/>
          </a:prstGeom>
        </p:spPr>
        <p:txBody>
          <a:bodyPr spcFirstLastPara="1" wrap="square" lIns="0" tIns="0" rIns="0" bIns="0" anchor="t" anchorCtr="0">
            <a:noAutofit/>
          </a:bodyPr>
          <a:lstStyle/>
          <a:p>
            <a:pPr marL="114300" lvl="0" indent="0">
              <a:buSzPts val="1800"/>
              <a:buNone/>
            </a:pPr>
            <a:r>
              <a:rPr lang="en-US" sz="1800" b="1" i="1" dirty="0"/>
              <a:t>What technical measures are necessary to ensure the process works? </a:t>
            </a:r>
          </a:p>
          <a:p>
            <a:pPr lvl="0" indent="-342900">
              <a:buSzPts val="1800"/>
              <a:buChar char="●"/>
            </a:pPr>
            <a:r>
              <a:rPr lang="en-US" sz="1800" dirty="0"/>
              <a:t>Non-public WHOIS would be provided via the Registration Directory Access Protocol (RDAP) service.</a:t>
            </a:r>
          </a:p>
          <a:p>
            <a:pPr lvl="0" indent="-342900">
              <a:buSzPts val="1800"/>
              <a:buChar char="●"/>
            </a:pPr>
            <a:r>
              <a:rPr lang="en-US" sz="1800" dirty="0"/>
              <a:t>Tokens or certificates would be used to identify authenticated users.  </a:t>
            </a:r>
          </a:p>
          <a:p>
            <a:pPr lvl="0" indent="-342900">
              <a:buSzPts val="1800"/>
              <a:buChar char="●"/>
            </a:pPr>
            <a:r>
              <a:rPr lang="en-US" sz="1800" dirty="0"/>
              <a:t>There would </a:t>
            </a:r>
            <a:r>
              <a:rPr lang="en-US" sz="1800" u="sng" dirty="0"/>
              <a:t>not</a:t>
            </a:r>
            <a:r>
              <a:rPr lang="en-US" sz="1800" dirty="0"/>
              <a:t> be a central repository WHOIS data from which access would be granted.</a:t>
            </a:r>
            <a:endParaRPr sz="1800" dirty="0"/>
          </a:p>
        </p:txBody>
      </p:sp>
    </p:spTree>
    <p:extLst>
      <p:ext uri="{BB962C8B-B14F-4D97-AF65-F5344CB8AC3E}">
        <p14:creationId xmlns:p14="http://schemas.microsoft.com/office/powerpoint/2010/main" val="2712979635"/>
      </p:ext>
    </p:extLst>
  </p:cSld>
  <p:clrMapOvr>
    <a:masterClrMapping/>
  </p:clrMapOvr>
</p:sld>
</file>

<file path=ppt/theme/theme1.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940</TotalTime>
  <Words>2138</Words>
  <Application>Microsoft Macintosh PowerPoint</Application>
  <PresentationFormat>On-screen Show (4:3)</PresentationFormat>
  <Paragraphs>95</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Noto Sans Symbols</vt:lpstr>
      <vt:lpstr>Arial</vt:lpstr>
      <vt:lpstr>ICANN PPT_Arial_16x9_June 2017_potx</vt:lpstr>
      <vt:lpstr>PowerPoint Presentation</vt:lpstr>
      <vt:lpstr>Draft Framework Elements for Unified Access Model</vt:lpstr>
      <vt:lpstr>Background of Proposed Unified Access Model</vt:lpstr>
      <vt:lpstr>Overview of Proposed Unified Access Model</vt:lpstr>
      <vt:lpstr>Proposed Unified Access Model: Eligibility</vt:lpstr>
      <vt:lpstr>Proposed Unified Access Model: Eligibility</vt:lpstr>
      <vt:lpstr>Proposed Unified Access Model: Process Details</vt:lpstr>
      <vt:lpstr>Proposed Unified Access Model: Process Details</vt:lpstr>
      <vt:lpstr>Proposed Unified Access Model: Technical Details</vt:lpstr>
      <vt:lpstr>Proposed Unified Access Model: Codes of Conduct</vt:lpstr>
      <vt:lpstr>Proposed Unified Access Model: Codes of Conduct</vt:lpstr>
      <vt:lpstr>PowerPoint Presentation</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Eleeza Agopian</dc:creator>
  <cp:lastModifiedBy>Theresa Swinehart</cp:lastModifiedBy>
  <cp:revision>34</cp:revision>
  <dcterms:modified xsi:type="dcterms:W3CDTF">2018-06-27T10:51:46Z</dcterms:modified>
</cp:coreProperties>
</file>